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5" r:id="rId1"/>
  </p:sldMasterIdLst>
  <p:notesMasterIdLst>
    <p:notesMasterId r:id="rId25"/>
  </p:notesMasterIdLst>
  <p:sldIdLst>
    <p:sldId id="256" r:id="rId2"/>
    <p:sldId id="258" r:id="rId3"/>
    <p:sldId id="261" r:id="rId4"/>
    <p:sldId id="263" r:id="rId5"/>
    <p:sldId id="312" r:id="rId6"/>
    <p:sldId id="311" r:id="rId7"/>
    <p:sldId id="313" r:id="rId8"/>
    <p:sldId id="264" r:id="rId9"/>
    <p:sldId id="266" r:id="rId10"/>
    <p:sldId id="268" r:id="rId11"/>
    <p:sldId id="260" r:id="rId12"/>
    <p:sldId id="314" r:id="rId13"/>
    <p:sldId id="315" r:id="rId14"/>
    <p:sldId id="316" r:id="rId15"/>
    <p:sldId id="317" r:id="rId16"/>
    <p:sldId id="318" r:id="rId17"/>
    <p:sldId id="259" r:id="rId18"/>
    <p:sldId id="319" r:id="rId19"/>
    <p:sldId id="283" r:id="rId20"/>
    <p:sldId id="321" r:id="rId21"/>
    <p:sldId id="270" r:id="rId22"/>
    <p:sldId id="322" r:id="rId23"/>
    <p:sldId id="290" r:id="rId24"/>
  </p:sldIdLst>
  <p:sldSz cx="9144000" cy="5143500" type="screen16x9"/>
  <p:notesSz cx="6858000" cy="9144000"/>
  <p:embeddedFontLs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Fredoka One" panose="020B0604020202020204" charset="0"/>
      <p:regular r:id="rId30"/>
    </p:embeddedFont>
    <p:embeddedFont>
      <p:font typeface="Palanquin Dark" panose="020B0604020202020204" charset="0"/>
      <p:regular r:id="rId31"/>
      <p:bold r:id="rId32"/>
    </p:embeddedFont>
    <p:embeddedFont>
      <p:font typeface="Varela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BBF961-1785-410D-BA63-157886447B17}">
  <a:tblStyle styleId="{9EBBF961-1785-410D-BA63-157886447B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18" autoAdjust="0"/>
  </p:normalViewPr>
  <p:slideViewPr>
    <p:cSldViewPr snapToGrid="0">
      <p:cViewPr>
        <p:scale>
          <a:sx n="100" d="100"/>
          <a:sy n="100" d="100"/>
        </p:scale>
        <p:origin x="300" y="-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1a4f75a9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1a4f75a9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6ac5e8787_1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6ac5e8787_1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1a4f75a9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1a4f75a9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016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1a4f75a9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1a4f75a9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96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1a4f75a9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1a4f75a9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120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1a4f75a9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1a4f75a9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472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1a4f75a9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1a4f75a9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7372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681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11a4f75a9b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11a4f75a9b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11a4f75a9b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11a4f75a9b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13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1a4f75a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11a4f75a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1a4f75a9b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1a4f75a9b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743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1a4f75a9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11a4f75a9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1a4f75a9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1a4f75a9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1a4f75a9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1a4f75a9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853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1a4f75a9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1a4f75a9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52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1a4f75a9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1a4f75a9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19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1a4f75a9b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1a4f75a9b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1a4f75a9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1a4f75a9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10800000" flipH="1">
            <a:off x="6214418" y="-924090"/>
            <a:ext cx="2928182" cy="6991680"/>
            <a:chOff x="6214418" y="-924090"/>
            <a:chExt cx="2928182" cy="6991680"/>
          </a:xfrm>
        </p:grpSpPr>
        <p:sp>
          <p:nvSpPr>
            <p:cNvPr id="11" name="Google Shape;11;p2"/>
            <p:cNvSpPr/>
            <p:nvPr/>
          </p:nvSpPr>
          <p:spPr>
            <a:xfrm rot="5400000">
              <a:off x="3897533" y="1392795"/>
              <a:ext cx="6991680" cy="2357911"/>
            </a:xfrm>
            <a:custGeom>
              <a:avLst/>
              <a:gdLst/>
              <a:ahLst/>
              <a:cxnLst/>
              <a:rect l="l" t="t" r="r" b="b"/>
              <a:pathLst>
                <a:path w="99696" h="33622" extrusionOk="0">
                  <a:moveTo>
                    <a:pt x="1" y="0"/>
                  </a:moveTo>
                  <a:lnTo>
                    <a:pt x="1" y="21907"/>
                  </a:lnTo>
                  <a:cubicBezTo>
                    <a:pt x="2243" y="22925"/>
                    <a:pt x="4751" y="24961"/>
                    <a:pt x="6433" y="26657"/>
                  </a:cubicBezTo>
                  <a:cubicBezTo>
                    <a:pt x="9988" y="30242"/>
                    <a:pt x="15063" y="32396"/>
                    <a:pt x="20314" y="33207"/>
                  </a:cubicBezTo>
                  <a:cubicBezTo>
                    <a:pt x="22159" y="33493"/>
                    <a:pt x="24024" y="33621"/>
                    <a:pt x="25892" y="33621"/>
                  </a:cubicBezTo>
                  <a:cubicBezTo>
                    <a:pt x="29328" y="33621"/>
                    <a:pt x="32775" y="33187"/>
                    <a:pt x="36129" y="32499"/>
                  </a:cubicBezTo>
                  <a:cubicBezTo>
                    <a:pt x="40068" y="31688"/>
                    <a:pt x="43947" y="30537"/>
                    <a:pt x="47532" y="28841"/>
                  </a:cubicBezTo>
                  <a:cubicBezTo>
                    <a:pt x="52238" y="26628"/>
                    <a:pt x="56369" y="23574"/>
                    <a:pt x="60883" y="21066"/>
                  </a:cubicBezTo>
                  <a:cubicBezTo>
                    <a:pt x="67672" y="17303"/>
                    <a:pt x="75005" y="14753"/>
                    <a:pt x="82979" y="14753"/>
                  </a:cubicBezTo>
                  <a:cubicBezTo>
                    <a:pt x="88261" y="14753"/>
                    <a:pt x="93824" y="15872"/>
                    <a:pt x="99696" y="18499"/>
                  </a:cubicBezTo>
                  <a:lnTo>
                    <a:pt x="99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4779502" y="1694685"/>
              <a:ext cx="6972067" cy="1754129"/>
            </a:xfrm>
            <a:custGeom>
              <a:avLst/>
              <a:gdLst/>
              <a:ahLst/>
              <a:cxnLst/>
              <a:rect l="l" t="t" r="r" b="b"/>
              <a:pathLst>
                <a:path w="148674" h="42401" extrusionOk="0">
                  <a:moveTo>
                    <a:pt x="1" y="0"/>
                  </a:moveTo>
                  <a:lnTo>
                    <a:pt x="1" y="27631"/>
                  </a:lnTo>
                  <a:cubicBezTo>
                    <a:pt x="3349" y="28915"/>
                    <a:pt x="7082" y="31481"/>
                    <a:pt x="9590" y="33620"/>
                  </a:cubicBezTo>
                  <a:cubicBezTo>
                    <a:pt x="14886" y="38135"/>
                    <a:pt x="22468" y="40864"/>
                    <a:pt x="30272" y="41882"/>
                  </a:cubicBezTo>
                  <a:cubicBezTo>
                    <a:pt x="33020" y="42239"/>
                    <a:pt x="35796" y="42400"/>
                    <a:pt x="38576" y="42400"/>
                  </a:cubicBezTo>
                  <a:cubicBezTo>
                    <a:pt x="43706" y="42400"/>
                    <a:pt x="48853" y="41852"/>
                    <a:pt x="53876" y="40982"/>
                  </a:cubicBezTo>
                  <a:cubicBezTo>
                    <a:pt x="59762" y="39964"/>
                    <a:pt x="65530" y="38503"/>
                    <a:pt x="70885" y="36364"/>
                  </a:cubicBezTo>
                  <a:cubicBezTo>
                    <a:pt x="77892" y="33591"/>
                    <a:pt x="84059" y="29726"/>
                    <a:pt x="90800" y="26554"/>
                  </a:cubicBezTo>
                  <a:cubicBezTo>
                    <a:pt x="100911" y="21818"/>
                    <a:pt x="111837" y="18607"/>
                    <a:pt x="123721" y="18607"/>
                  </a:cubicBezTo>
                  <a:cubicBezTo>
                    <a:pt x="131603" y="18607"/>
                    <a:pt x="139907" y="20020"/>
                    <a:pt x="148673" y="23338"/>
                  </a:cubicBezTo>
                  <a:lnTo>
                    <a:pt x="1486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2375" y="1140490"/>
            <a:ext cx="5778900" cy="18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2375" y="3289827"/>
            <a:ext cx="3306000" cy="6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0500" y="4416985"/>
            <a:ext cx="529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194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1"/>
          </p:nvPr>
        </p:nvSpPr>
        <p:spPr>
          <a:xfrm>
            <a:off x="1739500" y="128600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2"/>
          </p:nvPr>
        </p:nvSpPr>
        <p:spPr>
          <a:xfrm>
            <a:off x="1739500" y="1602037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3"/>
          </p:nvPr>
        </p:nvSpPr>
        <p:spPr>
          <a:xfrm>
            <a:off x="1739500" y="2251660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4"/>
          </p:nvPr>
        </p:nvSpPr>
        <p:spPr>
          <a:xfrm>
            <a:off x="1739500" y="2567687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5"/>
          </p:nvPr>
        </p:nvSpPr>
        <p:spPr>
          <a:xfrm>
            <a:off x="1739500" y="3217310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6"/>
          </p:nvPr>
        </p:nvSpPr>
        <p:spPr>
          <a:xfrm>
            <a:off x="1739500" y="3533338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19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9"/>
          <p:cNvSpPr txBox="1">
            <a:spLocks noGrp="1"/>
          </p:cNvSpPr>
          <p:nvPr>
            <p:ph type="subTitle" idx="7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9"/>
          <p:cNvSpPr/>
          <p:nvPr/>
        </p:nvSpPr>
        <p:spPr>
          <a:xfrm rot="10800000" flipH="1">
            <a:off x="6003024" y="-110512"/>
            <a:ext cx="3199775" cy="3177187"/>
          </a:xfrm>
          <a:custGeom>
            <a:avLst/>
            <a:gdLst/>
            <a:ahLst/>
            <a:cxnLst/>
            <a:rect l="l" t="t" r="r" b="b"/>
            <a:pathLst>
              <a:path w="96328" h="95648" extrusionOk="0">
                <a:moveTo>
                  <a:pt x="88893" y="1"/>
                </a:moveTo>
                <a:cubicBezTo>
                  <a:pt x="78510" y="1"/>
                  <a:pt x="68097" y="5363"/>
                  <a:pt x="62501" y="14181"/>
                </a:cubicBezTo>
                <a:cubicBezTo>
                  <a:pt x="57815" y="21536"/>
                  <a:pt x="56546" y="30422"/>
                  <a:pt x="51767" y="37721"/>
                </a:cubicBezTo>
                <a:cubicBezTo>
                  <a:pt x="44748" y="48399"/>
                  <a:pt x="30915" y="45972"/>
                  <a:pt x="20013" y="47671"/>
                </a:cubicBezTo>
                <a:cubicBezTo>
                  <a:pt x="2782" y="50359"/>
                  <a:pt x="1" y="69811"/>
                  <a:pt x="4836" y="83681"/>
                </a:cubicBezTo>
                <a:cubicBezTo>
                  <a:pt x="6591" y="88703"/>
                  <a:pt x="10007" y="93239"/>
                  <a:pt x="14748" y="95647"/>
                </a:cubicBezTo>
                <a:lnTo>
                  <a:pt x="96327" y="95647"/>
                </a:lnTo>
                <a:lnTo>
                  <a:pt x="96122" y="908"/>
                </a:lnTo>
                <a:cubicBezTo>
                  <a:pt x="93755" y="295"/>
                  <a:pt x="91325" y="1"/>
                  <a:pt x="888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0"/>
          <p:cNvGrpSpPr/>
          <p:nvPr/>
        </p:nvGrpSpPr>
        <p:grpSpPr>
          <a:xfrm rot="10800000" flipH="1">
            <a:off x="7584956" y="-365987"/>
            <a:ext cx="2187769" cy="5875475"/>
            <a:chOff x="7584956" y="-235450"/>
            <a:chExt cx="2187769" cy="5875475"/>
          </a:xfrm>
        </p:grpSpPr>
        <p:sp>
          <p:nvSpPr>
            <p:cNvPr id="182" name="Google Shape;182;p20"/>
            <p:cNvSpPr/>
            <p:nvPr/>
          </p:nvSpPr>
          <p:spPr>
            <a:xfrm rot="10800000">
              <a:off x="7584956" y="2383749"/>
              <a:ext cx="1863719" cy="3121626"/>
            </a:xfrm>
            <a:custGeom>
              <a:avLst/>
              <a:gdLst/>
              <a:ahLst/>
              <a:cxnLst/>
              <a:rect l="l" t="t" r="r" b="b"/>
              <a:pathLst>
                <a:path w="82066" h="137456" extrusionOk="0">
                  <a:moveTo>
                    <a:pt x="1" y="1"/>
                  </a:moveTo>
                  <a:lnTo>
                    <a:pt x="1" y="136817"/>
                  </a:lnTo>
                  <a:cubicBezTo>
                    <a:pt x="3430" y="137143"/>
                    <a:pt x="6983" y="137456"/>
                    <a:pt x="10493" y="137456"/>
                  </a:cubicBezTo>
                  <a:cubicBezTo>
                    <a:pt x="16232" y="137456"/>
                    <a:pt x="21856" y="136621"/>
                    <a:pt x="26640" y="133644"/>
                  </a:cubicBezTo>
                  <a:cubicBezTo>
                    <a:pt x="33641" y="129257"/>
                    <a:pt x="37467" y="121062"/>
                    <a:pt x="38793" y="112922"/>
                  </a:cubicBezTo>
                  <a:cubicBezTo>
                    <a:pt x="40118" y="104765"/>
                    <a:pt x="39353" y="96420"/>
                    <a:pt x="39241" y="88188"/>
                  </a:cubicBezTo>
                  <a:cubicBezTo>
                    <a:pt x="39110" y="79936"/>
                    <a:pt x="39745" y="71368"/>
                    <a:pt x="43591" y="64069"/>
                  </a:cubicBezTo>
                  <a:cubicBezTo>
                    <a:pt x="51804" y="48481"/>
                    <a:pt x="72619" y="42022"/>
                    <a:pt x="79022" y="25613"/>
                  </a:cubicBezTo>
                  <a:cubicBezTo>
                    <a:pt x="82065" y="17754"/>
                    <a:pt x="81188" y="8943"/>
                    <a:pt x="79452" y="67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 rot="10800000">
              <a:off x="8084596" y="2812809"/>
              <a:ext cx="1688129" cy="2827216"/>
            </a:xfrm>
            <a:custGeom>
              <a:avLst/>
              <a:gdLst/>
              <a:ahLst/>
              <a:cxnLst/>
              <a:rect l="l" t="t" r="r" b="b"/>
              <a:pathLst>
                <a:path w="73365" h="122869" extrusionOk="0">
                  <a:moveTo>
                    <a:pt x="0" y="0"/>
                  </a:moveTo>
                  <a:lnTo>
                    <a:pt x="0" y="122293"/>
                  </a:lnTo>
                  <a:cubicBezTo>
                    <a:pt x="3084" y="122585"/>
                    <a:pt x="6279" y="122869"/>
                    <a:pt x="9434" y="122869"/>
                  </a:cubicBezTo>
                  <a:cubicBezTo>
                    <a:pt x="14549" y="122869"/>
                    <a:pt x="19560" y="122123"/>
                    <a:pt x="23820" y="119456"/>
                  </a:cubicBezTo>
                  <a:cubicBezTo>
                    <a:pt x="30074" y="115554"/>
                    <a:pt x="33490" y="108218"/>
                    <a:pt x="34685" y="100937"/>
                  </a:cubicBezTo>
                  <a:cubicBezTo>
                    <a:pt x="35861" y="93657"/>
                    <a:pt x="35170" y="86208"/>
                    <a:pt x="35077" y="78834"/>
                  </a:cubicBezTo>
                  <a:cubicBezTo>
                    <a:pt x="34965" y="71461"/>
                    <a:pt x="35525" y="63807"/>
                    <a:pt x="38979" y="57273"/>
                  </a:cubicBezTo>
                  <a:cubicBezTo>
                    <a:pt x="46296" y="43347"/>
                    <a:pt x="64927" y="37578"/>
                    <a:pt x="70639" y="22905"/>
                  </a:cubicBezTo>
                  <a:cubicBezTo>
                    <a:pt x="73365" y="15886"/>
                    <a:pt x="72581" y="7990"/>
                    <a:pt x="71031" y="6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 flipH="1">
              <a:off x="8084533" y="-235450"/>
              <a:ext cx="1364142" cy="2284862"/>
            </a:xfrm>
            <a:custGeom>
              <a:avLst/>
              <a:gdLst/>
              <a:ahLst/>
              <a:cxnLst/>
              <a:rect l="l" t="t" r="r" b="b"/>
              <a:pathLst>
                <a:path w="82066" h="137456" extrusionOk="0">
                  <a:moveTo>
                    <a:pt x="1" y="1"/>
                  </a:moveTo>
                  <a:lnTo>
                    <a:pt x="1" y="136817"/>
                  </a:lnTo>
                  <a:cubicBezTo>
                    <a:pt x="3430" y="137143"/>
                    <a:pt x="6983" y="137456"/>
                    <a:pt x="10493" y="137456"/>
                  </a:cubicBezTo>
                  <a:cubicBezTo>
                    <a:pt x="16232" y="137456"/>
                    <a:pt x="21856" y="136621"/>
                    <a:pt x="26640" y="133644"/>
                  </a:cubicBezTo>
                  <a:cubicBezTo>
                    <a:pt x="33641" y="129257"/>
                    <a:pt x="37467" y="121062"/>
                    <a:pt x="38793" y="112922"/>
                  </a:cubicBezTo>
                  <a:cubicBezTo>
                    <a:pt x="40118" y="104765"/>
                    <a:pt x="39353" y="96420"/>
                    <a:pt x="39241" y="88188"/>
                  </a:cubicBezTo>
                  <a:cubicBezTo>
                    <a:pt x="39110" y="79936"/>
                    <a:pt x="39745" y="71368"/>
                    <a:pt x="43591" y="64069"/>
                  </a:cubicBezTo>
                  <a:cubicBezTo>
                    <a:pt x="51804" y="48481"/>
                    <a:pt x="72619" y="42022"/>
                    <a:pt x="79022" y="25613"/>
                  </a:cubicBezTo>
                  <a:cubicBezTo>
                    <a:pt x="82065" y="17754"/>
                    <a:pt x="81188" y="8943"/>
                    <a:pt x="79452" y="67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851492" y="2372975"/>
            <a:ext cx="2139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2"/>
          </p:nvPr>
        </p:nvSpPr>
        <p:spPr>
          <a:xfrm>
            <a:off x="851492" y="2894474"/>
            <a:ext cx="21390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3"/>
          </p:nvPr>
        </p:nvSpPr>
        <p:spPr>
          <a:xfrm>
            <a:off x="3502500" y="2372975"/>
            <a:ext cx="2139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4"/>
          </p:nvPr>
        </p:nvSpPr>
        <p:spPr>
          <a:xfrm>
            <a:off x="3502500" y="2894474"/>
            <a:ext cx="21390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5"/>
          </p:nvPr>
        </p:nvSpPr>
        <p:spPr>
          <a:xfrm>
            <a:off x="6153508" y="2372975"/>
            <a:ext cx="2139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6"/>
          </p:nvPr>
        </p:nvSpPr>
        <p:spPr>
          <a:xfrm>
            <a:off x="6153508" y="2894474"/>
            <a:ext cx="21390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cxnSp>
        <p:nvCxnSpPr>
          <p:cNvPr id="192" name="Google Shape;192;p20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0"/>
          <p:cNvSpPr txBox="1">
            <a:spLocks noGrp="1"/>
          </p:cNvSpPr>
          <p:nvPr>
            <p:ph type="subTitle" idx="7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9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1382950" y="-470238"/>
            <a:ext cx="11909899" cy="6083973"/>
            <a:chOff x="-1382950" y="-470238"/>
            <a:chExt cx="11909899" cy="6083973"/>
          </a:xfrm>
        </p:grpSpPr>
        <p:grpSp>
          <p:nvGrpSpPr>
            <p:cNvPr id="287" name="Google Shape;287;p26"/>
            <p:cNvGrpSpPr/>
            <p:nvPr/>
          </p:nvGrpSpPr>
          <p:grpSpPr>
            <a:xfrm>
              <a:off x="-1382950" y="-470238"/>
              <a:ext cx="3168399" cy="6083973"/>
              <a:chOff x="-982299" y="-470238"/>
              <a:chExt cx="3168399" cy="6083973"/>
            </a:xfrm>
          </p:grpSpPr>
          <p:sp>
            <p:nvSpPr>
              <p:cNvPr id="288" name="Google Shape;288;p26"/>
              <p:cNvSpPr/>
              <p:nvPr/>
            </p:nvSpPr>
            <p:spPr>
              <a:xfrm rot="5400000">
                <a:off x="-1567561" y="1436192"/>
                <a:ext cx="5236203" cy="2271119"/>
              </a:xfrm>
              <a:custGeom>
                <a:avLst/>
                <a:gdLst/>
                <a:ahLst/>
                <a:cxnLst/>
                <a:rect l="l" t="t" r="r" b="b"/>
                <a:pathLst>
                  <a:path w="142124" h="61644" extrusionOk="0">
                    <a:moveTo>
                      <a:pt x="22337" y="0"/>
                    </a:moveTo>
                    <a:cubicBezTo>
                      <a:pt x="18449" y="0"/>
                      <a:pt x="14190" y="531"/>
                      <a:pt x="9530" y="1750"/>
                    </a:cubicBezTo>
                    <a:cubicBezTo>
                      <a:pt x="5872" y="2723"/>
                      <a:pt x="2228" y="4213"/>
                      <a:pt x="0" y="6913"/>
                    </a:cubicBezTo>
                    <a:lnTo>
                      <a:pt x="0" y="61629"/>
                    </a:lnTo>
                    <a:lnTo>
                      <a:pt x="142123" y="61643"/>
                    </a:lnTo>
                    <a:lnTo>
                      <a:pt x="142123" y="27802"/>
                    </a:lnTo>
                    <a:cubicBezTo>
                      <a:pt x="141607" y="27522"/>
                      <a:pt x="141061" y="27300"/>
                      <a:pt x="140500" y="27123"/>
                    </a:cubicBezTo>
                    <a:cubicBezTo>
                      <a:pt x="139427" y="26785"/>
                      <a:pt x="138312" y="26641"/>
                      <a:pt x="137185" y="26641"/>
                    </a:cubicBezTo>
                    <a:cubicBezTo>
                      <a:pt x="134918" y="26641"/>
                      <a:pt x="132602" y="27225"/>
                      <a:pt x="130484" y="27994"/>
                    </a:cubicBezTo>
                    <a:cubicBezTo>
                      <a:pt x="120231" y="31711"/>
                      <a:pt x="112338" y="39559"/>
                      <a:pt x="101850" y="42761"/>
                    </a:cubicBezTo>
                    <a:cubicBezTo>
                      <a:pt x="98589" y="43756"/>
                      <a:pt x="95139" y="44245"/>
                      <a:pt x="91687" y="44245"/>
                    </a:cubicBezTo>
                    <a:cubicBezTo>
                      <a:pt x="85830" y="44245"/>
                      <a:pt x="79966" y="42839"/>
                      <a:pt x="75001" y="40120"/>
                    </a:cubicBezTo>
                    <a:cubicBezTo>
                      <a:pt x="67477" y="36004"/>
                      <a:pt x="62314" y="29307"/>
                      <a:pt x="57991" y="22535"/>
                    </a:cubicBezTo>
                    <a:cubicBezTo>
                      <a:pt x="54322" y="16787"/>
                      <a:pt x="44197" y="0"/>
                      <a:pt x="22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 rot="5400000">
                <a:off x="-2704873" y="1252336"/>
                <a:ext cx="6083973" cy="2638826"/>
              </a:xfrm>
              <a:custGeom>
                <a:avLst/>
                <a:gdLst/>
                <a:ahLst/>
                <a:cxnLst/>
                <a:rect l="l" t="t" r="r" b="b"/>
                <a:pathLst>
                  <a:path w="142124" h="61644" extrusionOk="0">
                    <a:moveTo>
                      <a:pt x="22337" y="0"/>
                    </a:moveTo>
                    <a:cubicBezTo>
                      <a:pt x="18449" y="0"/>
                      <a:pt x="14190" y="531"/>
                      <a:pt x="9530" y="1750"/>
                    </a:cubicBezTo>
                    <a:cubicBezTo>
                      <a:pt x="5872" y="2723"/>
                      <a:pt x="2228" y="4213"/>
                      <a:pt x="0" y="6913"/>
                    </a:cubicBezTo>
                    <a:lnTo>
                      <a:pt x="0" y="61629"/>
                    </a:lnTo>
                    <a:lnTo>
                      <a:pt x="142123" y="61643"/>
                    </a:lnTo>
                    <a:lnTo>
                      <a:pt x="142123" y="27802"/>
                    </a:lnTo>
                    <a:cubicBezTo>
                      <a:pt x="141607" y="27522"/>
                      <a:pt x="141061" y="27300"/>
                      <a:pt x="140500" y="27123"/>
                    </a:cubicBezTo>
                    <a:cubicBezTo>
                      <a:pt x="139427" y="26785"/>
                      <a:pt x="138312" y="26641"/>
                      <a:pt x="137185" y="26641"/>
                    </a:cubicBezTo>
                    <a:cubicBezTo>
                      <a:pt x="134918" y="26641"/>
                      <a:pt x="132602" y="27225"/>
                      <a:pt x="130484" y="27994"/>
                    </a:cubicBezTo>
                    <a:cubicBezTo>
                      <a:pt x="120231" y="31711"/>
                      <a:pt x="112338" y="39559"/>
                      <a:pt x="101850" y="42761"/>
                    </a:cubicBezTo>
                    <a:cubicBezTo>
                      <a:pt x="98589" y="43756"/>
                      <a:pt x="95139" y="44245"/>
                      <a:pt x="91687" y="44245"/>
                    </a:cubicBezTo>
                    <a:cubicBezTo>
                      <a:pt x="85830" y="44245"/>
                      <a:pt x="79966" y="42839"/>
                      <a:pt x="75001" y="40120"/>
                    </a:cubicBezTo>
                    <a:cubicBezTo>
                      <a:pt x="67477" y="36004"/>
                      <a:pt x="62314" y="29307"/>
                      <a:pt x="57991" y="22535"/>
                    </a:cubicBezTo>
                    <a:cubicBezTo>
                      <a:pt x="54322" y="16787"/>
                      <a:pt x="44197" y="0"/>
                      <a:pt x="22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26"/>
            <p:cNvGrpSpPr/>
            <p:nvPr/>
          </p:nvGrpSpPr>
          <p:grpSpPr>
            <a:xfrm flipH="1">
              <a:off x="7358550" y="-470238"/>
              <a:ext cx="3168399" cy="6083973"/>
              <a:chOff x="-982299" y="-470238"/>
              <a:chExt cx="3168399" cy="6083973"/>
            </a:xfrm>
          </p:grpSpPr>
          <p:sp>
            <p:nvSpPr>
              <p:cNvPr id="291" name="Google Shape;291;p26"/>
              <p:cNvSpPr/>
              <p:nvPr/>
            </p:nvSpPr>
            <p:spPr>
              <a:xfrm rot="5400000">
                <a:off x="-1567561" y="1436192"/>
                <a:ext cx="5236203" cy="2271119"/>
              </a:xfrm>
              <a:custGeom>
                <a:avLst/>
                <a:gdLst/>
                <a:ahLst/>
                <a:cxnLst/>
                <a:rect l="l" t="t" r="r" b="b"/>
                <a:pathLst>
                  <a:path w="142124" h="61644" extrusionOk="0">
                    <a:moveTo>
                      <a:pt x="22337" y="0"/>
                    </a:moveTo>
                    <a:cubicBezTo>
                      <a:pt x="18449" y="0"/>
                      <a:pt x="14190" y="531"/>
                      <a:pt x="9530" y="1750"/>
                    </a:cubicBezTo>
                    <a:cubicBezTo>
                      <a:pt x="5872" y="2723"/>
                      <a:pt x="2228" y="4213"/>
                      <a:pt x="0" y="6913"/>
                    </a:cubicBezTo>
                    <a:lnTo>
                      <a:pt x="0" y="61629"/>
                    </a:lnTo>
                    <a:lnTo>
                      <a:pt x="142123" y="61643"/>
                    </a:lnTo>
                    <a:lnTo>
                      <a:pt x="142123" y="27802"/>
                    </a:lnTo>
                    <a:cubicBezTo>
                      <a:pt x="141607" y="27522"/>
                      <a:pt x="141061" y="27300"/>
                      <a:pt x="140500" y="27123"/>
                    </a:cubicBezTo>
                    <a:cubicBezTo>
                      <a:pt x="139427" y="26785"/>
                      <a:pt x="138312" y="26641"/>
                      <a:pt x="137185" y="26641"/>
                    </a:cubicBezTo>
                    <a:cubicBezTo>
                      <a:pt x="134918" y="26641"/>
                      <a:pt x="132602" y="27225"/>
                      <a:pt x="130484" y="27994"/>
                    </a:cubicBezTo>
                    <a:cubicBezTo>
                      <a:pt x="120231" y="31711"/>
                      <a:pt x="112338" y="39559"/>
                      <a:pt x="101850" y="42761"/>
                    </a:cubicBezTo>
                    <a:cubicBezTo>
                      <a:pt x="98589" y="43756"/>
                      <a:pt x="95139" y="44245"/>
                      <a:pt x="91687" y="44245"/>
                    </a:cubicBezTo>
                    <a:cubicBezTo>
                      <a:pt x="85830" y="44245"/>
                      <a:pt x="79966" y="42839"/>
                      <a:pt x="75001" y="40120"/>
                    </a:cubicBezTo>
                    <a:cubicBezTo>
                      <a:pt x="67477" y="36004"/>
                      <a:pt x="62314" y="29307"/>
                      <a:pt x="57991" y="22535"/>
                    </a:cubicBezTo>
                    <a:cubicBezTo>
                      <a:pt x="54322" y="16787"/>
                      <a:pt x="44197" y="0"/>
                      <a:pt x="22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 rot="5400000">
                <a:off x="-2704873" y="1252336"/>
                <a:ext cx="6083973" cy="2638826"/>
              </a:xfrm>
              <a:custGeom>
                <a:avLst/>
                <a:gdLst/>
                <a:ahLst/>
                <a:cxnLst/>
                <a:rect l="l" t="t" r="r" b="b"/>
                <a:pathLst>
                  <a:path w="142124" h="61644" extrusionOk="0">
                    <a:moveTo>
                      <a:pt x="22337" y="0"/>
                    </a:moveTo>
                    <a:cubicBezTo>
                      <a:pt x="18449" y="0"/>
                      <a:pt x="14190" y="531"/>
                      <a:pt x="9530" y="1750"/>
                    </a:cubicBezTo>
                    <a:cubicBezTo>
                      <a:pt x="5872" y="2723"/>
                      <a:pt x="2228" y="4213"/>
                      <a:pt x="0" y="6913"/>
                    </a:cubicBezTo>
                    <a:lnTo>
                      <a:pt x="0" y="61629"/>
                    </a:lnTo>
                    <a:lnTo>
                      <a:pt x="142123" y="61643"/>
                    </a:lnTo>
                    <a:lnTo>
                      <a:pt x="142123" y="27802"/>
                    </a:lnTo>
                    <a:cubicBezTo>
                      <a:pt x="141607" y="27522"/>
                      <a:pt x="141061" y="27300"/>
                      <a:pt x="140500" y="27123"/>
                    </a:cubicBezTo>
                    <a:cubicBezTo>
                      <a:pt x="139427" y="26785"/>
                      <a:pt x="138312" y="26641"/>
                      <a:pt x="137185" y="26641"/>
                    </a:cubicBezTo>
                    <a:cubicBezTo>
                      <a:pt x="134918" y="26641"/>
                      <a:pt x="132602" y="27225"/>
                      <a:pt x="130484" y="27994"/>
                    </a:cubicBezTo>
                    <a:cubicBezTo>
                      <a:pt x="120231" y="31711"/>
                      <a:pt x="112338" y="39559"/>
                      <a:pt x="101850" y="42761"/>
                    </a:cubicBezTo>
                    <a:cubicBezTo>
                      <a:pt x="98589" y="43756"/>
                      <a:pt x="95139" y="44245"/>
                      <a:pt x="91687" y="44245"/>
                    </a:cubicBezTo>
                    <a:cubicBezTo>
                      <a:pt x="85830" y="44245"/>
                      <a:pt x="79966" y="42839"/>
                      <a:pt x="75001" y="40120"/>
                    </a:cubicBezTo>
                    <a:cubicBezTo>
                      <a:pt x="67477" y="36004"/>
                      <a:pt x="62314" y="29307"/>
                      <a:pt x="57991" y="22535"/>
                    </a:cubicBezTo>
                    <a:cubicBezTo>
                      <a:pt x="54322" y="16787"/>
                      <a:pt x="44197" y="0"/>
                      <a:pt x="22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3" name="Google Shape;293;p26"/>
          <p:cNvSpPr txBox="1">
            <a:spLocks noGrp="1"/>
          </p:cNvSpPr>
          <p:nvPr>
            <p:ph type="subTitle" idx="1"/>
          </p:nvPr>
        </p:nvSpPr>
        <p:spPr>
          <a:xfrm>
            <a:off x="2489700" y="2765936"/>
            <a:ext cx="41646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title"/>
          </p:nvPr>
        </p:nvSpPr>
        <p:spPr>
          <a:xfrm>
            <a:off x="2489700" y="1307312"/>
            <a:ext cx="41646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" name="Google Shape;296;p26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26"/>
          <p:cNvSpPr txBox="1">
            <a:spLocks noGrp="1"/>
          </p:cNvSpPr>
          <p:nvPr>
            <p:ph type="subTitle" idx="2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/>
          <p:nvPr/>
        </p:nvSpPr>
        <p:spPr>
          <a:xfrm rot="-5400000" flipH="1">
            <a:off x="3932571" y="-326216"/>
            <a:ext cx="7870195" cy="3511987"/>
          </a:xfrm>
          <a:custGeom>
            <a:avLst/>
            <a:gdLst/>
            <a:ahLst/>
            <a:cxnLst/>
            <a:rect l="l" t="t" r="r" b="b"/>
            <a:pathLst>
              <a:path w="173620" h="77476" extrusionOk="0">
                <a:moveTo>
                  <a:pt x="41164" y="1"/>
                </a:moveTo>
                <a:cubicBezTo>
                  <a:pt x="31284" y="1"/>
                  <a:pt x="21201" y="3658"/>
                  <a:pt x="13204" y="9630"/>
                </a:cubicBezTo>
                <a:cubicBezTo>
                  <a:pt x="7923" y="13569"/>
                  <a:pt x="3202" y="18673"/>
                  <a:pt x="1314" y="24987"/>
                </a:cubicBezTo>
                <a:cubicBezTo>
                  <a:pt x="1181" y="25459"/>
                  <a:pt x="1063" y="25931"/>
                  <a:pt x="945" y="26403"/>
                </a:cubicBezTo>
                <a:cubicBezTo>
                  <a:pt x="1" y="30548"/>
                  <a:pt x="178" y="34915"/>
                  <a:pt x="384" y="39193"/>
                </a:cubicBezTo>
                <a:lnTo>
                  <a:pt x="2155" y="77475"/>
                </a:lnTo>
                <a:lnTo>
                  <a:pt x="172719" y="77475"/>
                </a:lnTo>
                <a:cubicBezTo>
                  <a:pt x="173619" y="66618"/>
                  <a:pt x="173369" y="55952"/>
                  <a:pt x="167084" y="47794"/>
                </a:cubicBezTo>
                <a:cubicBezTo>
                  <a:pt x="161974" y="41135"/>
                  <a:pt x="156611" y="38854"/>
                  <a:pt x="151195" y="38854"/>
                </a:cubicBezTo>
                <a:cubicBezTo>
                  <a:pt x="141336" y="38854"/>
                  <a:pt x="131299" y="46415"/>
                  <a:pt x="122282" y="48900"/>
                </a:cubicBezTo>
                <a:cubicBezTo>
                  <a:pt x="118909" y="49833"/>
                  <a:pt x="115801" y="50253"/>
                  <a:pt x="112920" y="50253"/>
                </a:cubicBezTo>
                <a:cubicBezTo>
                  <a:pt x="96130" y="50253"/>
                  <a:pt x="87077" y="35992"/>
                  <a:pt x="78615" y="26020"/>
                </a:cubicBezTo>
                <a:cubicBezTo>
                  <a:pt x="71519" y="17685"/>
                  <a:pt x="66902" y="8405"/>
                  <a:pt x="56738" y="3463"/>
                </a:cubicBezTo>
                <a:cubicBezTo>
                  <a:pt x="51852" y="1083"/>
                  <a:pt x="46538" y="1"/>
                  <a:pt x="411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title"/>
          </p:nvPr>
        </p:nvSpPr>
        <p:spPr>
          <a:xfrm>
            <a:off x="722375" y="943335"/>
            <a:ext cx="3318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1"/>
          </p:nvPr>
        </p:nvSpPr>
        <p:spPr>
          <a:xfrm>
            <a:off x="722375" y="2117705"/>
            <a:ext cx="3318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34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4"/>
          <p:cNvSpPr txBox="1">
            <a:spLocks noGrp="1"/>
          </p:cNvSpPr>
          <p:nvPr>
            <p:ph type="subTitle" idx="2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722375" y="3222814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35"/>
          <p:cNvGrpSpPr/>
          <p:nvPr/>
        </p:nvGrpSpPr>
        <p:grpSpPr>
          <a:xfrm>
            <a:off x="4971605" y="-81100"/>
            <a:ext cx="4339808" cy="4146638"/>
            <a:chOff x="4971605" y="-81100"/>
            <a:chExt cx="4339808" cy="4146638"/>
          </a:xfrm>
        </p:grpSpPr>
        <p:sp>
          <p:nvSpPr>
            <p:cNvPr id="365" name="Google Shape;365;p35"/>
            <p:cNvSpPr/>
            <p:nvPr/>
          </p:nvSpPr>
          <p:spPr>
            <a:xfrm>
              <a:off x="4971605" y="-81100"/>
              <a:ext cx="4339719" cy="4146638"/>
            </a:xfrm>
            <a:custGeom>
              <a:avLst/>
              <a:gdLst/>
              <a:ahLst/>
              <a:cxnLst/>
              <a:rect l="l" t="t" r="r" b="b"/>
              <a:pathLst>
                <a:path w="97951" h="93593" extrusionOk="0">
                  <a:moveTo>
                    <a:pt x="97951" y="0"/>
                  </a:moveTo>
                  <a:lnTo>
                    <a:pt x="3211" y="187"/>
                  </a:lnTo>
                  <a:cubicBezTo>
                    <a:pt x="0" y="12657"/>
                    <a:pt x="5619" y="26901"/>
                    <a:pt x="16484" y="33808"/>
                  </a:cubicBezTo>
                  <a:cubicBezTo>
                    <a:pt x="23839" y="38493"/>
                    <a:pt x="32725" y="39763"/>
                    <a:pt x="40024" y="44542"/>
                  </a:cubicBezTo>
                  <a:cubicBezTo>
                    <a:pt x="50702" y="51561"/>
                    <a:pt x="48276" y="65394"/>
                    <a:pt x="49974" y="76296"/>
                  </a:cubicBezTo>
                  <a:cubicBezTo>
                    <a:pt x="51918" y="88671"/>
                    <a:pt x="62500" y="93593"/>
                    <a:pt x="73441" y="93593"/>
                  </a:cubicBezTo>
                  <a:cubicBezTo>
                    <a:pt x="77734" y="93593"/>
                    <a:pt x="82082" y="92835"/>
                    <a:pt x="85985" y="91473"/>
                  </a:cubicBezTo>
                  <a:cubicBezTo>
                    <a:pt x="91006" y="89718"/>
                    <a:pt x="95561" y="86302"/>
                    <a:pt x="97951" y="81560"/>
                  </a:cubicBezTo>
                  <a:lnTo>
                    <a:pt x="979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6057971" y="-81100"/>
              <a:ext cx="3253442" cy="3108691"/>
            </a:xfrm>
            <a:custGeom>
              <a:avLst/>
              <a:gdLst/>
              <a:ahLst/>
              <a:cxnLst/>
              <a:rect l="l" t="t" r="r" b="b"/>
              <a:pathLst>
                <a:path w="97951" h="93593" extrusionOk="0">
                  <a:moveTo>
                    <a:pt x="97951" y="0"/>
                  </a:moveTo>
                  <a:lnTo>
                    <a:pt x="3211" y="187"/>
                  </a:lnTo>
                  <a:cubicBezTo>
                    <a:pt x="0" y="12657"/>
                    <a:pt x="5619" y="26901"/>
                    <a:pt x="16484" y="33808"/>
                  </a:cubicBezTo>
                  <a:cubicBezTo>
                    <a:pt x="23839" y="38493"/>
                    <a:pt x="32725" y="39763"/>
                    <a:pt x="40024" y="44542"/>
                  </a:cubicBezTo>
                  <a:cubicBezTo>
                    <a:pt x="50702" y="51561"/>
                    <a:pt x="48276" y="65394"/>
                    <a:pt x="49974" y="76296"/>
                  </a:cubicBezTo>
                  <a:cubicBezTo>
                    <a:pt x="51918" y="88671"/>
                    <a:pt x="62500" y="93593"/>
                    <a:pt x="73441" y="93593"/>
                  </a:cubicBezTo>
                  <a:cubicBezTo>
                    <a:pt x="77734" y="93593"/>
                    <a:pt x="82082" y="92835"/>
                    <a:pt x="85985" y="91473"/>
                  </a:cubicBezTo>
                  <a:cubicBezTo>
                    <a:pt x="91006" y="89718"/>
                    <a:pt x="95561" y="86302"/>
                    <a:pt x="97951" y="81560"/>
                  </a:cubicBezTo>
                  <a:lnTo>
                    <a:pt x="97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8" name="Google Shape;368;p35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35"/>
          <p:cNvSpPr txBox="1">
            <a:spLocks noGrp="1"/>
          </p:cNvSpPr>
          <p:nvPr>
            <p:ph type="subTitle" idx="1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36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36"/>
          <p:cNvSpPr txBox="1">
            <a:spLocks noGrp="1"/>
          </p:cNvSpPr>
          <p:nvPr>
            <p:ph type="subTitle" idx="1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373" name="Google Shape;373;p36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4" name="Google Shape;374;p36"/>
          <p:cNvGrpSpPr/>
          <p:nvPr/>
        </p:nvGrpSpPr>
        <p:grpSpPr>
          <a:xfrm>
            <a:off x="7593750" y="-224752"/>
            <a:ext cx="2945977" cy="5363376"/>
            <a:chOff x="7517550" y="-224752"/>
            <a:chExt cx="2945977" cy="5363376"/>
          </a:xfrm>
        </p:grpSpPr>
        <p:sp>
          <p:nvSpPr>
            <p:cNvPr id="375" name="Google Shape;375;p36"/>
            <p:cNvSpPr/>
            <p:nvPr/>
          </p:nvSpPr>
          <p:spPr>
            <a:xfrm rot="-5400000" flipH="1">
              <a:off x="6042150" y="1403047"/>
              <a:ext cx="5210976" cy="2260177"/>
            </a:xfrm>
            <a:custGeom>
              <a:avLst/>
              <a:gdLst/>
              <a:ahLst/>
              <a:cxnLst/>
              <a:rect l="l" t="t" r="r" b="b"/>
              <a:pathLst>
                <a:path w="142124" h="61644" extrusionOk="0">
                  <a:moveTo>
                    <a:pt x="22337" y="0"/>
                  </a:moveTo>
                  <a:cubicBezTo>
                    <a:pt x="18449" y="0"/>
                    <a:pt x="14190" y="531"/>
                    <a:pt x="9530" y="1750"/>
                  </a:cubicBezTo>
                  <a:cubicBezTo>
                    <a:pt x="5872" y="2723"/>
                    <a:pt x="2228" y="4213"/>
                    <a:pt x="0" y="6913"/>
                  </a:cubicBezTo>
                  <a:lnTo>
                    <a:pt x="0" y="61629"/>
                  </a:lnTo>
                  <a:lnTo>
                    <a:pt x="142123" y="61643"/>
                  </a:lnTo>
                  <a:lnTo>
                    <a:pt x="142123" y="27802"/>
                  </a:lnTo>
                  <a:cubicBezTo>
                    <a:pt x="141607" y="27522"/>
                    <a:pt x="141061" y="27300"/>
                    <a:pt x="140500" y="27123"/>
                  </a:cubicBezTo>
                  <a:cubicBezTo>
                    <a:pt x="139427" y="26785"/>
                    <a:pt x="138312" y="26641"/>
                    <a:pt x="137185" y="26641"/>
                  </a:cubicBezTo>
                  <a:cubicBezTo>
                    <a:pt x="134918" y="26641"/>
                    <a:pt x="132602" y="27225"/>
                    <a:pt x="130484" y="27994"/>
                  </a:cubicBezTo>
                  <a:cubicBezTo>
                    <a:pt x="120231" y="31711"/>
                    <a:pt x="112338" y="39559"/>
                    <a:pt x="101850" y="42761"/>
                  </a:cubicBezTo>
                  <a:cubicBezTo>
                    <a:pt x="98589" y="43756"/>
                    <a:pt x="95139" y="44245"/>
                    <a:pt x="91687" y="44245"/>
                  </a:cubicBezTo>
                  <a:cubicBezTo>
                    <a:pt x="85830" y="44245"/>
                    <a:pt x="79966" y="42839"/>
                    <a:pt x="75001" y="40120"/>
                  </a:cubicBezTo>
                  <a:cubicBezTo>
                    <a:pt x="67477" y="36004"/>
                    <a:pt x="62314" y="29307"/>
                    <a:pt x="57991" y="22535"/>
                  </a:cubicBezTo>
                  <a:cubicBezTo>
                    <a:pt x="54322" y="16787"/>
                    <a:pt x="44197" y="0"/>
                    <a:pt x="22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 rot="-5400000" flipH="1">
              <a:off x="6727950" y="1250647"/>
              <a:ext cx="5210976" cy="2260177"/>
            </a:xfrm>
            <a:custGeom>
              <a:avLst/>
              <a:gdLst/>
              <a:ahLst/>
              <a:cxnLst/>
              <a:rect l="l" t="t" r="r" b="b"/>
              <a:pathLst>
                <a:path w="142124" h="61644" extrusionOk="0">
                  <a:moveTo>
                    <a:pt x="22337" y="0"/>
                  </a:moveTo>
                  <a:cubicBezTo>
                    <a:pt x="18449" y="0"/>
                    <a:pt x="14190" y="531"/>
                    <a:pt x="9530" y="1750"/>
                  </a:cubicBezTo>
                  <a:cubicBezTo>
                    <a:pt x="5872" y="2723"/>
                    <a:pt x="2228" y="4213"/>
                    <a:pt x="0" y="6913"/>
                  </a:cubicBezTo>
                  <a:lnTo>
                    <a:pt x="0" y="61629"/>
                  </a:lnTo>
                  <a:lnTo>
                    <a:pt x="142123" y="61643"/>
                  </a:lnTo>
                  <a:lnTo>
                    <a:pt x="142123" y="27802"/>
                  </a:lnTo>
                  <a:cubicBezTo>
                    <a:pt x="141607" y="27522"/>
                    <a:pt x="141061" y="27300"/>
                    <a:pt x="140500" y="27123"/>
                  </a:cubicBezTo>
                  <a:cubicBezTo>
                    <a:pt x="139427" y="26785"/>
                    <a:pt x="138312" y="26641"/>
                    <a:pt x="137185" y="26641"/>
                  </a:cubicBezTo>
                  <a:cubicBezTo>
                    <a:pt x="134918" y="26641"/>
                    <a:pt x="132602" y="27225"/>
                    <a:pt x="130484" y="27994"/>
                  </a:cubicBezTo>
                  <a:cubicBezTo>
                    <a:pt x="120231" y="31711"/>
                    <a:pt x="112338" y="39559"/>
                    <a:pt x="101850" y="42761"/>
                  </a:cubicBezTo>
                  <a:cubicBezTo>
                    <a:pt x="98589" y="43756"/>
                    <a:pt x="95139" y="44245"/>
                    <a:pt x="91687" y="44245"/>
                  </a:cubicBezTo>
                  <a:cubicBezTo>
                    <a:pt x="85830" y="44245"/>
                    <a:pt x="79966" y="42839"/>
                    <a:pt x="75001" y="40120"/>
                  </a:cubicBezTo>
                  <a:cubicBezTo>
                    <a:pt x="67477" y="36004"/>
                    <a:pt x="62314" y="29307"/>
                    <a:pt x="57991" y="22535"/>
                  </a:cubicBezTo>
                  <a:cubicBezTo>
                    <a:pt x="54322" y="16787"/>
                    <a:pt x="44197" y="0"/>
                    <a:pt x="22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-2657109" y="-1238751"/>
            <a:ext cx="4082319" cy="6696282"/>
            <a:chOff x="-2579119" y="-1238751"/>
            <a:chExt cx="4082319" cy="6696282"/>
          </a:xfrm>
        </p:grpSpPr>
        <p:sp>
          <p:nvSpPr>
            <p:cNvPr id="67" name="Google Shape;67;p8"/>
            <p:cNvSpPr/>
            <p:nvPr/>
          </p:nvSpPr>
          <p:spPr>
            <a:xfrm rot="5400000">
              <a:off x="-2956131" y="998200"/>
              <a:ext cx="5771551" cy="3147111"/>
            </a:xfrm>
            <a:custGeom>
              <a:avLst/>
              <a:gdLst/>
              <a:ahLst/>
              <a:cxnLst/>
              <a:rect l="l" t="t" r="r" b="b"/>
              <a:pathLst>
                <a:path w="168132" h="91679" extrusionOk="0">
                  <a:moveTo>
                    <a:pt x="58393" y="0"/>
                  </a:moveTo>
                  <a:cubicBezTo>
                    <a:pt x="53628" y="0"/>
                    <a:pt x="48767" y="708"/>
                    <a:pt x="43948" y="2148"/>
                  </a:cubicBezTo>
                  <a:cubicBezTo>
                    <a:pt x="25965" y="7503"/>
                    <a:pt x="9531" y="18700"/>
                    <a:pt x="1" y="34366"/>
                  </a:cubicBezTo>
                  <a:lnTo>
                    <a:pt x="1" y="91679"/>
                  </a:lnTo>
                  <a:lnTo>
                    <a:pt x="168132" y="91679"/>
                  </a:lnTo>
                  <a:lnTo>
                    <a:pt x="168132" y="54636"/>
                  </a:lnTo>
                  <a:cubicBezTo>
                    <a:pt x="165078" y="47083"/>
                    <a:pt x="162039" y="38674"/>
                    <a:pt x="155695" y="32980"/>
                  </a:cubicBezTo>
                  <a:cubicBezTo>
                    <a:pt x="151642" y="29345"/>
                    <a:pt x="147121" y="28121"/>
                    <a:pt x="142401" y="28121"/>
                  </a:cubicBezTo>
                  <a:cubicBezTo>
                    <a:pt x="137483" y="28121"/>
                    <a:pt x="132348" y="29450"/>
                    <a:pt x="127297" y="30767"/>
                  </a:cubicBezTo>
                  <a:cubicBezTo>
                    <a:pt x="123205" y="31835"/>
                    <a:pt x="119661" y="32820"/>
                    <a:pt x="116174" y="32820"/>
                  </a:cubicBezTo>
                  <a:cubicBezTo>
                    <a:pt x="113062" y="32820"/>
                    <a:pt x="109997" y="32035"/>
                    <a:pt x="106630" y="29823"/>
                  </a:cubicBezTo>
                  <a:cubicBezTo>
                    <a:pt x="101201" y="26267"/>
                    <a:pt x="97247" y="20986"/>
                    <a:pt x="93190" y="16133"/>
                  </a:cubicBezTo>
                  <a:cubicBezTo>
                    <a:pt x="84341" y="5555"/>
                    <a:pt x="71742" y="0"/>
                    <a:pt x="58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rot="5400000">
              <a:off x="-4101585" y="283715"/>
              <a:ext cx="6696277" cy="3651345"/>
            </a:xfrm>
            <a:custGeom>
              <a:avLst/>
              <a:gdLst/>
              <a:ahLst/>
              <a:cxnLst/>
              <a:rect l="l" t="t" r="r" b="b"/>
              <a:pathLst>
                <a:path w="168132" h="91679" extrusionOk="0">
                  <a:moveTo>
                    <a:pt x="58393" y="0"/>
                  </a:moveTo>
                  <a:cubicBezTo>
                    <a:pt x="53628" y="0"/>
                    <a:pt x="48767" y="708"/>
                    <a:pt x="43948" y="2148"/>
                  </a:cubicBezTo>
                  <a:cubicBezTo>
                    <a:pt x="25965" y="7503"/>
                    <a:pt x="9531" y="18700"/>
                    <a:pt x="1" y="34366"/>
                  </a:cubicBezTo>
                  <a:lnTo>
                    <a:pt x="1" y="91679"/>
                  </a:lnTo>
                  <a:lnTo>
                    <a:pt x="168132" y="91679"/>
                  </a:lnTo>
                  <a:lnTo>
                    <a:pt x="168132" y="54636"/>
                  </a:lnTo>
                  <a:cubicBezTo>
                    <a:pt x="165078" y="47083"/>
                    <a:pt x="162039" y="38674"/>
                    <a:pt x="155695" y="32980"/>
                  </a:cubicBezTo>
                  <a:cubicBezTo>
                    <a:pt x="151642" y="29345"/>
                    <a:pt x="147121" y="28121"/>
                    <a:pt x="142401" y="28121"/>
                  </a:cubicBezTo>
                  <a:cubicBezTo>
                    <a:pt x="137483" y="28121"/>
                    <a:pt x="132348" y="29450"/>
                    <a:pt x="127297" y="30767"/>
                  </a:cubicBezTo>
                  <a:cubicBezTo>
                    <a:pt x="123205" y="31835"/>
                    <a:pt x="119661" y="32820"/>
                    <a:pt x="116174" y="32820"/>
                  </a:cubicBezTo>
                  <a:cubicBezTo>
                    <a:pt x="113062" y="32820"/>
                    <a:pt x="109997" y="32035"/>
                    <a:pt x="106630" y="29823"/>
                  </a:cubicBezTo>
                  <a:cubicBezTo>
                    <a:pt x="101201" y="26267"/>
                    <a:pt x="97247" y="20986"/>
                    <a:pt x="93190" y="16133"/>
                  </a:cubicBezTo>
                  <a:cubicBezTo>
                    <a:pt x="84341" y="5555"/>
                    <a:pt x="71742" y="0"/>
                    <a:pt x="58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8"/>
          <p:cNvGrpSpPr/>
          <p:nvPr/>
        </p:nvGrpSpPr>
        <p:grpSpPr>
          <a:xfrm flipH="1">
            <a:off x="7718791" y="-1238751"/>
            <a:ext cx="4082319" cy="6696282"/>
            <a:chOff x="-2579119" y="-1238751"/>
            <a:chExt cx="4082319" cy="6696282"/>
          </a:xfrm>
        </p:grpSpPr>
        <p:sp>
          <p:nvSpPr>
            <p:cNvPr id="70" name="Google Shape;70;p8"/>
            <p:cNvSpPr/>
            <p:nvPr/>
          </p:nvSpPr>
          <p:spPr>
            <a:xfrm rot="5400000">
              <a:off x="-2956131" y="998200"/>
              <a:ext cx="5771551" cy="3147111"/>
            </a:xfrm>
            <a:custGeom>
              <a:avLst/>
              <a:gdLst/>
              <a:ahLst/>
              <a:cxnLst/>
              <a:rect l="l" t="t" r="r" b="b"/>
              <a:pathLst>
                <a:path w="168132" h="91679" extrusionOk="0">
                  <a:moveTo>
                    <a:pt x="58393" y="0"/>
                  </a:moveTo>
                  <a:cubicBezTo>
                    <a:pt x="53628" y="0"/>
                    <a:pt x="48767" y="708"/>
                    <a:pt x="43948" y="2148"/>
                  </a:cubicBezTo>
                  <a:cubicBezTo>
                    <a:pt x="25965" y="7503"/>
                    <a:pt x="9531" y="18700"/>
                    <a:pt x="1" y="34366"/>
                  </a:cubicBezTo>
                  <a:lnTo>
                    <a:pt x="1" y="91679"/>
                  </a:lnTo>
                  <a:lnTo>
                    <a:pt x="168132" y="91679"/>
                  </a:lnTo>
                  <a:lnTo>
                    <a:pt x="168132" y="54636"/>
                  </a:lnTo>
                  <a:cubicBezTo>
                    <a:pt x="165078" y="47083"/>
                    <a:pt x="162039" y="38674"/>
                    <a:pt x="155695" y="32980"/>
                  </a:cubicBezTo>
                  <a:cubicBezTo>
                    <a:pt x="151642" y="29345"/>
                    <a:pt x="147121" y="28121"/>
                    <a:pt x="142401" y="28121"/>
                  </a:cubicBezTo>
                  <a:cubicBezTo>
                    <a:pt x="137483" y="28121"/>
                    <a:pt x="132348" y="29450"/>
                    <a:pt x="127297" y="30767"/>
                  </a:cubicBezTo>
                  <a:cubicBezTo>
                    <a:pt x="123205" y="31835"/>
                    <a:pt x="119661" y="32820"/>
                    <a:pt x="116174" y="32820"/>
                  </a:cubicBezTo>
                  <a:cubicBezTo>
                    <a:pt x="113062" y="32820"/>
                    <a:pt x="109997" y="32035"/>
                    <a:pt x="106630" y="29823"/>
                  </a:cubicBezTo>
                  <a:cubicBezTo>
                    <a:pt x="101201" y="26267"/>
                    <a:pt x="97247" y="20986"/>
                    <a:pt x="93190" y="16133"/>
                  </a:cubicBezTo>
                  <a:cubicBezTo>
                    <a:pt x="84341" y="5555"/>
                    <a:pt x="71742" y="0"/>
                    <a:pt x="58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5400000">
              <a:off x="-4101585" y="283715"/>
              <a:ext cx="6696277" cy="3651345"/>
            </a:xfrm>
            <a:custGeom>
              <a:avLst/>
              <a:gdLst/>
              <a:ahLst/>
              <a:cxnLst/>
              <a:rect l="l" t="t" r="r" b="b"/>
              <a:pathLst>
                <a:path w="168132" h="91679" extrusionOk="0">
                  <a:moveTo>
                    <a:pt x="58393" y="0"/>
                  </a:moveTo>
                  <a:cubicBezTo>
                    <a:pt x="53628" y="0"/>
                    <a:pt x="48767" y="708"/>
                    <a:pt x="43948" y="2148"/>
                  </a:cubicBezTo>
                  <a:cubicBezTo>
                    <a:pt x="25965" y="7503"/>
                    <a:pt x="9531" y="18700"/>
                    <a:pt x="1" y="34366"/>
                  </a:cubicBezTo>
                  <a:lnTo>
                    <a:pt x="1" y="91679"/>
                  </a:lnTo>
                  <a:lnTo>
                    <a:pt x="168132" y="91679"/>
                  </a:lnTo>
                  <a:lnTo>
                    <a:pt x="168132" y="54636"/>
                  </a:lnTo>
                  <a:cubicBezTo>
                    <a:pt x="165078" y="47083"/>
                    <a:pt x="162039" y="38674"/>
                    <a:pt x="155695" y="32980"/>
                  </a:cubicBezTo>
                  <a:cubicBezTo>
                    <a:pt x="151642" y="29345"/>
                    <a:pt x="147121" y="28121"/>
                    <a:pt x="142401" y="28121"/>
                  </a:cubicBezTo>
                  <a:cubicBezTo>
                    <a:pt x="137483" y="28121"/>
                    <a:pt x="132348" y="29450"/>
                    <a:pt x="127297" y="30767"/>
                  </a:cubicBezTo>
                  <a:cubicBezTo>
                    <a:pt x="123205" y="31835"/>
                    <a:pt x="119661" y="32820"/>
                    <a:pt x="116174" y="32820"/>
                  </a:cubicBezTo>
                  <a:cubicBezTo>
                    <a:pt x="113062" y="32820"/>
                    <a:pt x="109997" y="32035"/>
                    <a:pt x="106630" y="29823"/>
                  </a:cubicBezTo>
                  <a:cubicBezTo>
                    <a:pt x="101201" y="26267"/>
                    <a:pt x="97247" y="20986"/>
                    <a:pt x="93190" y="16133"/>
                  </a:cubicBezTo>
                  <a:cubicBezTo>
                    <a:pt x="84341" y="5555"/>
                    <a:pt x="71742" y="0"/>
                    <a:pt x="58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714950" y="1265129"/>
            <a:ext cx="5714100" cy="23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8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8"/>
          <p:cNvSpPr txBox="1">
            <a:spLocks noGrp="1"/>
          </p:cNvSpPr>
          <p:nvPr>
            <p:ph type="subTitle" idx="1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329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4800" y="1663350"/>
            <a:ext cx="42261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4800" y="464178"/>
            <a:ext cx="20958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4800" y="3495800"/>
            <a:ext cx="3045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 flipH="1">
            <a:off x="5904273" y="1007019"/>
            <a:ext cx="5739186" cy="3129463"/>
          </a:xfrm>
          <a:custGeom>
            <a:avLst/>
            <a:gdLst/>
            <a:ahLst/>
            <a:cxnLst/>
            <a:rect l="l" t="t" r="r" b="b"/>
            <a:pathLst>
              <a:path w="168132" h="91679" extrusionOk="0">
                <a:moveTo>
                  <a:pt x="58393" y="0"/>
                </a:moveTo>
                <a:cubicBezTo>
                  <a:pt x="53628" y="0"/>
                  <a:pt x="48767" y="708"/>
                  <a:pt x="43948" y="2148"/>
                </a:cubicBezTo>
                <a:cubicBezTo>
                  <a:pt x="25965" y="7503"/>
                  <a:pt x="9531" y="18700"/>
                  <a:pt x="1" y="34366"/>
                </a:cubicBezTo>
                <a:lnTo>
                  <a:pt x="1" y="91679"/>
                </a:lnTo>
                <a:lnTo>
                  <a:pt x="168132" y="91679"/>
                </a:lnTo>
                <a:lnTo>
                  <a:pt x="168132" y="54636"/>
                </a:lnTo>
                <a:cubicBezTo>
                  <a:pt x="165078" y="47083"/>
                  <a:pt x="162039" y="38674"/>
                  <a:pt x="155695" y="32980"/>
                </a:cubicBezTo>
                <a:cubicBezTo>
                  <a:pt x="151642" y="29345"/>
                  <a:pt x="147121" y="28121"/>
                  <a:pt x="142401" y="28121"/>
                </a:cubicBezTo>
                <a:cubicBezTo>
                  <a:pt x="137483" y="28121"/>
                  <a:pt x="132348" y="29450"/>
                  <a:pt x="127297" y="30767"/>
                </a:cubicBezTo>
                <a:cubicBezTo>
                  <a:pt x="123205" y="31835"/>
                  <a:pt x="119661" y="32820"/>
                  <a:pt x="116174" y="32820"/>
                </a:cubicBezTo>
                <a:cubicBezTo>
                  <a:pt x="113062" y="32820"/>
                  <a:pt x="109997" y="32035"/>
                  <a:pt x="106630" y="29823"/>
                </a:cubicBezTo>
                <a:cubicBezTo>
                  <a:pt x="101201" y="26267"/>
                  <a:pt x="97247" y="20986"/>
                  <a:pt x="93190" y="16133"/>
                </a:cubicBezTo>
                <a:cubicBezTo>
                  <a:pt x="84341" y="5555"/>
                  <a:pt x="71742" y="0"/>
                  <a:pt x="583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943775" y="-128389"/>
            <a:ext cx="2429919" cy="2321808"/>
          </a:xfrm>
          <a:custGeom>
            <a:avLst/>
            <a:gdLst/>
            <a:ahLst/>
            <a:cxnLst/>
            <a:rect l="l" t="t" r="r" b="b"/>
            <a:pathLst>
              <a:path w="97951" h="93593" extrusionOk="0">
                <a:moveTo>
                  <a:pt x="97951" y="0"/>
                </a:moveTo>
                <a:lnTo>
                  <a:pt x="3211" y="187"/>
                </a:lnTo>
                <a:cubicBezTo>
                  <a:pt x="0" y="12657"/>
                  <a:pt x="5619" y="26901"/>
                  <a:pt x="16484" y="33808"/>
                </a:cubicBezTo>
                <a:cubicBezTo>
                  <a:pt x="23839" y="38493"/>
                  <a:pt x="32725" y="39763"/>
                  <a:pt x="40024" y="44542"/>
                </a:cubicBezTo>
                <a:cubicBezTo>
                  <a:pt x="50702" y="51561"/>
                  <a:pt x="48276" y="65394"/>
                  <a:pt x="49974" y="76296"/>
                </a:cubicBezTo>
                <a:cubicBezTo>
                  <a:pt x="51918" y="88671"/>
                  <a:pt x="62500" y="93593"/>
                  <a:pt x="73441" y="93593"/>
                </a:cubicBezTo>
                <a:cubicBezTo>
                  <a:pt x="77734" y="93593"/>
                  <a:pt x="82082" y="92835"/>
                  <a:pt x="85985" y="91473"/>
                </a:cubicBezTo>
                <a:cubicBezTo>
                  <a:pt x="91006" y="89718"/>
                  <a:pt x="95561" y="86302"/>
                  <a:pt x="97951" y="81560"/>
                </a:cubicBezTo>
                <a:lnTo>
                  <a:pt x="979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7276296" y="-128389"/>
            <a:ext cx="2248465" cy="2148427"/>
          </a:xfrm>
          <a:custGeom>
            <a:avLst/>
            <a:gdLst/>
            <a:ahLst/>
            <a:cxnLst/>
            <a:rect l="l" t="t" r="r" b="b"/>
            <a:pathLst>
              <a:path w="97951" h="93593" extrusionOk="0">
                <a:moveTo>
                  <a:pt x="97951" y="0"/>
                </a:moveTo>
                <a:lnTo>
                  <a:pt x="3211" y="187"/>
                </a:lnTo>
                <a:cubicBezTo>
                  <a:pt x="0" y="12657"/>
                  <a:pt x="5619" y="26901"/>
                  <a:pt x="16484" y="33808"/>
                </a:cubicBezTo>
                <a:cubicBezTo>
                  <a:pt x="23839" y="38493"/>
                  <a:pt x="32725" y="39763"/>
                  <a:pt x="40024" y="44542"/>
                </a:cubicBezTo>
                <a:cubicBezTo>
                  <a:pt x="50702" y="51561"/>
                  <a:pt x="48276" y="65394"/>
                  <a:pt x="49974" y="76296"/>
                </a:cubicBezTo>
                <a:cubicBezTo>
                  <a:pt x="51918" y="88671"/>
                  <a:pt x="62500" y="93593"/>
                  <a:pt x="73441" y="93593"/>
                </a:cubicBezTo>
                <a:cubicBezTo>
                  <a:pt x="77734" y="93593"/>
                  <a:pt x="82082" y="92835"/>
                  <a:pt x="85985" y="91473"/>
                </a:cubicBezTo>
                <a:cubicBezTo>
                  <a:pt x="91006" y="89718"/>
                  <a:pt x="95561" y="86302"/>
                  <a:pt x="97951" y="81560"/>
                </a:cubicBezTo>
                <a:lnTo>
                  <a:pt x="979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10800000" flipH="1">
            <a:off x="8064557" y="3876652"/>
            <a:ext cx="1460205" cy="1395238"/>
          </a:xfrm>
          <a:custGeom>
            <a:avLst/>
            <a:gdLst/>
            <a:ahLst/>
            <a:cxnLst/>
            <a:rect l="l" t="t" r="r" b="b"/>
            <a:pathLst>
              <a:path w="97951" h="93593" extrusionOk="0">
                <a:moveTo>
                  <a:pt x="97951" y="0"/>
                </a:moveTo>
                <a:lnTo>
                  <a:pt x="3211" y="187"/>
                </a:lnTo>
                <a:cubicBezTo>
                  <a:pt x="0" y="12657"/>
                  <a:pt x="5619" y="26901"/>
                  <a:pt x="16484" y="33808"/>
                </a:cubicBezTo>
                <a:cubicBezTo>
                  <a:pt x="23839" y="38493"/>
                  <a:pt x="32725" y="39763"/>
                  <a:pt x="40024" y="44542"/>
                </a:cubicBezTo>
                <a:cubicBezTo>
                  <a:pt x="50702" y="51561"/>
                  <a:pt x="48276" y="65394"/>
                  <a:pt x="49974" y="76296"/>
                </a:cubicBezTo>
                <a:cubicBezTo>
                  <a:pt x="51918" y="88671"/>
                  <a:pt x="62500" y="93593"/>
                  <a:pt x="73441" y="93593"/>
                </a:cubicBezTo>
                <a:cubicBezTo>
                  <a:pt x="77734" y="93593"/>
                  <a:pt x="82082" y="92835"/>
                  <a:pt x="85985" y="91473"/>
                </a:cubicBezTo>
                <a:cubicBezTo>
                  <a:pt x="91006" y="89718"/>
                  <a:pt x="95561" y="86302"/>
                  <a:pt x="97951" y="81560"/>
                </a:cubicBezTo>
                <a:lnTo>
                  <a:pt x="979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254788" y="23729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254788" y="2894475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112413" y="23729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5112413" y="2894475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5" hasCustomPrompt="1"/>
          </p:nvPr>
        </p:nvSpPr>
        <p:spPr>
          <a:xfrm>
            <a:off x="2200250" y="1689950"/>
            <a:ext cx="8859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6" hasCustomPrompt="1"/>
          </p:nvPr>
        </p:nvSpPr>
        <p:spPr>
          <a:xfrm>
            <a:off x="6057875" y="1689950"/>
            <a:ext cx="8859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45" name="Google Shape;45;p5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5"/>
          <p:cNvSpPr txBox="1">
            <a:spLocks noGrp="1"/>
          </p:cNvSpPr>
          <p:nvPr>
            <p:ph type="subTitle" idx="7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" name="Google Shape;50;p6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7656269" y="-391325"/>
            <a:ext cx="1838280" cy="2865530"/>
            <a:chOff x="7656269" y="-391325"/>
            <a:chExt cx="1838280" cy="2865530"/>
          </a:xfrm>
        </p:grpSpPr>
        <p:sp>
          <p:nvSpPr>
            <p:cNvPr id="53" name="Google Shape;53;p6"/>
            <p:cNvSpPr/>
            <p:nvPr/>
          </p:nvSpPr>
          <p:spPr>
            <a:xfrm flipH="1">
              <a:off x="7656269" y="-67700"/>
              <a:ext cx="1517606" cy="2541905"/>
            </a:xfrm>
            <a:custGeom>
              <a:avLst/>
              <a:gdLst/>
              <a:ahLst/>
              <a:cxnLst/>
              <a:rect l="l" t="t" r="r" b="b"/>
              <a:pathLst>
                <a:path w="82066" h="137456" extrusionOk="0">
                  <a:moveTo>
                    <a:pt x="1" y="1"/>
                  </a:moveTo>
                  <a:lnTo>
                    <a:pt x="1" y="136817"/>
                  </a:lnTo>
                  <a:cubicBezTo>
                    <a:pt x="3430" y="137143"/>
                    <a:pt x="6983" y="137456"/>
                    <a:pt x="10493" y="137456"/>
                  </a:cubicBezTo>
                  <a:cubicBezTo>
                    <a:pt x="16232" y="137456"/>
                    <a:pt x="21856" y="136621"/>
                    <a:pt x="26640" y="133644"/>
                  </a:cubicBezTo>
                  <a:cubicBezTo>
                    <a:pt x="33641" y="129257"/>
                    <a:pt x="37467" y="121062"/>
                    <a:pt x="38793" y="112922"/>
                  </a:cubicBezTo>
                  <a:cubicBezTo>
                    <a:pt x="40118" y="104765"/>
                    <a:pt x="39353" y="96420"/>
                    <a:pt x="39241" y="88188"/>
                  </a:cubicBezTo>
                  <a:cubicBezTo>
                    <a:pt x="39110" y="79936"/>
                    <a:pt x="39745" y="71368"/>
                    <a:pt x="43591" y="64069"/>
                  </a:cubicBezTo>
                  <a:cubicBezTo>
                    <a:pt x="51804" y="48481"/>
                    <a:pt x="72619" y="42022"/>
                    <a:pt x="79022" y="25613"/>
                  </a:cubicBezTo>
                  <a:cubicBezTo>
                    <a:pt x="82065" y="17754"/>
                    <a:pt x="81188" y="8943"/>
                    <a:pt x="79452" y="67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flipH="1">
              <a:off x="7976994" y="-391325"/>
              <a:ext cx="1517555" cy="2541545"/>
            </a:xfrm>
            <a:custGeom>
              <a:avLst/>
              <a:gdLst/>
              <a:ahLst/>
              <a:cxnLst/>
              <a:rect l="l" t="t" r="r" b="b"/>
              <a:pathLst>
                <a:path w="73365" h="122869" extrusionOk="0">
                  <a:moveTo>
                    <a:pt x="0" y="0"/>
                  </a:moveTo>
                  <a:lnTo>
                    <a:pt x="0" y="122293"/>
                  </a:lnTo>
                  <a:cubicBezTo>
                    <a:pt x="3084" y="122585"/>
                    <a:pt x="6279" y="122869"/>
                    <a:pt x="9434" y="122869"/>
                  </a:cubicBezTo>
                  <a:cubicBezTo>
                    <a:pt x="14549" y="122869"/>
                    <a:pt x="19560" y="122123"/>
                    <a:pt x="23820" y="119456"/>
                  </a:cubicBezTo>
                  <a:cubicBezTo>
                    <a:pt x="30074" y="115554"/>
                    <a:pt x="33490" y="108218"/>
                    <a:pt x="34685" y="100937"/>
                  </a:cubicBezTo>
                  <a:cubicBezTo>
                    <a:pt x="35861" y="93657"/>
                    <a:pt x="35170" y="86208"/>
                    <a:pt x="35077" y="78834"/>
                  </a:cubicBezTo>
                  <a:cubicBezTo>
                    <a:pt x="34965" y="71461"/>
                    <a:pt x="35525" y="63807"/>
                    <a:pt x="38979" y="57273"/>
                  </a:cubicBezTo>
                  <a:cubicBezTo>
                    <a:pt x="46296" y="43347"/>
                    <a:pt x="64927" y="37578"/>
                    <a:pt x="70639" y="22905"/>
                  </a:cubicBezTo>
                  <a:cubicBezTo>
                    <a:pt x="73365" y="15886"/>
                    <a:pt x="72581" y="7990"/>
                    <a:pt x="71031" y="6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-15839" y="-76200"/>
            <a:ext cx="2332316" cy="3906156"/>
          </a:xfrm>
          <a:custGeom>
            <a:avLst/>
            <a:gdLst/>
            <a:ahLst/>
            <a:cxnLst/>
            <a:rect l="l" t="t" r="r" b="b"/>
            <a:pathLst>
              <a:path w="82066" h="137456" extrusionOk="0">
                <a:moveTo>
                  <a:pt x="1" y="1"/>
                </a:moveTo>
                <a:lnTo>
                  <a:pt x="1" y="136817"/>
                </a:lnTo>
                <a:cubicBezTo>
                  <a:pt x="3430" y="137143"/>
                  <a:pt x="6983" y="137456"/>
                  <a:pt x="10493" y="137456"/>
                </a:cubicBezTo>
                <a:cubicBezTo>
                  <a:pt x="16232" y="137456"/>
                  <a:pt x="21856" y="136621"/>
                  <a:pt x="26640" y="133644"/>
                </a:cubicBezTo>
                <a:cubicBezTo>
                  <a:pt x="33641" y="129257"/>
                  <a:pt x="37467" y="121062"/>
                  <a:pt x="38793" y="112922"/>
                </a:cubicBezTo>
                <a:cubicBezTo>
                  <a:pt x="40118" y="104765"/>
                  <a:pt x="39353" y="96420"/>
                  <a:pt x="39241" y="88188"/>
                </a:cubicBezTo>
                <a:cubicBezTo>
                  <a:pt x="39110" y="79936"/>
                  <a:pt x="39745" y="71368"/>
                  <a:pt x="43591" y="64069"/>
                </a:cubicBezTo>
                <a:cubicBezTo>
                  <a:pt x="51804" y="48481"/>
                  <a:pt x="72619" y="42022"/>
                  <a:pt x="79022" y="25613"/>
                </a:cubicBezTo>
                <a:cubicBezTo>
                  <a:pt x="82065" y="17754"/>
                  <a:pt x="81188" y="8943"/>
                  <a:pt x="79452" y="673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6879750" y="2902214"/>
            <a:ext cx="2332342" cy="2315877"/>
          </a:xfrm>
          <a:custGeom>
            <a:avLst/>
            <a:gdLst/>
            <a:ahLst/>
            <a:cxnLst/>
            <a:rect l="l" t="t" r="r" b="b"/>
            <a:pathLst>
              <a:path w="96328" h="95648" extrusionOk="0">
                <a:moveTo>
                  <a:pt x="88893" y="1"/>
                </a:moveTo>
                <a:cubicBezTo>
                  <a:pt x="78510" y="1"/>
                  <a:pt x="68097" y="5363"/>
                  <a:pt x="62501" y="14181"/>
                </a:cubicBezTo>
                <a:cubicBezTo>
                  <a:pt x="57815" y="21536"/>
                  <a:pt x="56546" y="30422"/>
                  <a:pt x="51767" y="37721"/>
                </a:cubicBezTo>
                <a:cubicBezTo>
                  <a:pt x="44748" y="48399"/>
                  <a:pt x="30915" y="45972"/>
                  <a:pt x="20013" y="47671"/>
                </a:cubicBezTo>
                <a:cubicBezTo>
                  <a:pt x="2782" y="50359"/>
                  <a:pt x="1" y="69811"/>
                  <a:pt x="4836" y="83681"/>
                </a:cubicBezTo>
                <a:cubicBezTo>
                  <a:pt x="6591" y="88703"/>
                  <a:pt x="10007" y="93239"/>
                  <a:pt x="14748" y="95647"/>
                </a:cubicBezTo>
                <a:lnTo>
                  <a:pt x="96327" y="95647"/>
                </a:lnTo>
                <a:lnTo>
                  <a:pt x="96122" y="908"/>
                </a:lnTo>
                <a:cubicBezTo>
                  <a:pt x="93755" y="295"/>
                  <a:pt x="91325" y="1"/>
                  <a:pt x="888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4580007" y="2303843"/>
            <a:ext cx="3507600" cy="10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4580115" y="1413106"/>
            <a:ext cx="35076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9"/>
          <p:cNvSpPr txBox="1">
            <a:spLocks noGrp="1"/>
          </p:cNvSpPr>
          <p:nvPr>
            <p:ph type="subTitle" idx="2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 hasCustomPrompt="1"/>
          </p:nvPr>
        </p:nvSpPr>
        <p:spPr>
          <a:xfrm>
            <a:off x="1509320" y="1537550"/>
            <a:ext cx="8283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853970" y="2210450"/>
            <a:ext cx="2139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2"/>
          </p:nvPr>
        </p:nvSpPr>
        <p:spPr>
          <a:xfrm>
            <a:off x="853970" y="3076833"/>
            <a:ext cx="21390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157790" y="1537550"/>
            <a:ext cx="8283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4"/>
          </p:nvPr>
        </p:nvSpPr>
        <p:spPr>
          <a:xfrm>
            <a:off x="3502500" y="2210450"/>
            <a:ext cx="2139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5"/>
          </p:nvPr>
        </p:nvSpPr>
        <p:spPr>
          <a:xfrm>
            <a:off x="3502500" y="3076833"/>
            <a:ext cx="21390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6806325" y="1537550"/>
            <a:ext cx="8283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7"/>
          </p:nvPr>
        </p:nvSpPr>
        <p:spPr>
          <a:xfrm>
            <a:off x="6151032" y="2210450"/>
            <a:ext cx="2139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8"/>
          </p:nvPr>
        </p:nvSpPr>
        <p:spPr>
          <a:xfrm>
            <a:off x="6151029" y="3076833"/>
            <a:ext cx="21390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" name="Google Shape;115;p13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6425700" y="-733898"/>
            <a:ext cx="3249625" cy="3226685"/>
            <a:chOff x="6425700" y="-733898"/>
            <a:chExt cx="3249625" cy="3226685"/>
          </a:xfrm>
        </p:grpSpPr>
        <p:sp>
          <p:nvSpPr>
            <p:cNvPr id="118" name="Google Shape;118;p13"/>
            <p:cNvSpPr/>
            <p:nvPr/>
          </p:nvSpPr>
          <p:spPr>
            <a:xfrm rot="10800000" flipH="1">
              <a:off x="6425700" y="-733898"/>
              <a:ext cx="3249625" cy="3226685"/>
            </a:xfrm>
            <a:custGeom>
              <a:avLst/>
              <a:gdLst/>
              <a:ahLst/>
              <a:cxnLst/>
              <a:rect l="l" t="t" r="r" b="b"/>
              <a:pathLst>
                <a:path w="96328" h="95648" extrusionOk="0">
                  <a:moveTo>
                    <a:pt x="88893" y="1"/>
                  </a:moveTo>
                  <a:cubicBezTo>
                    <a:pt x="78510" y="1"/>
                    <a:pt x="68097" y="5363"/>
                    <a:pt x="62501" y="14181"/>
                  </a:cubicBezTo>
                  <a:cubicBezTo>
                    <a:pt x="57815" y="21536"/>
                    <a:pt x="56546" y="30422"/>
                    <a:pt x="51767" y="37721"/>
                  </a:cubicBezTo>
                  <a:cubicBezTo>
                    <a:pt x="44748" y="48399"/>
                    <a:pt x="30915" y="45972"/>
                    <a:pt x="20013" y="47671"/>
                  </a:cubicBezTo>
                  <a:cubicBezTo>
                    <a:pt x="2782" y="50359"/>
                    <a:pt x="1" y="69811"/>
                    <a:pt x="4836" y="83681"/>
                  </a:cubicBezTo>
                  <a:cubicBezTo>
                    <a:pt x="6591" y="88703"/>
                    <a:pt x="10007" y="93239"/>
                    <a:pt x="14748" y="95647"/>
                  </a:cubicBezTo>
                  <a:lnTo>
                    <a:pt x="96327" y="95647"/>
                  </a:lnTo>
                  <a:lnTo>
                    <a:pt x="96122" y="908"/>
                  </a:lnTo>
                  <a:cubicBezTo>
                    <a:pt x="93755" y="295"/>
                    <a:pt x="91325" y="1"/>
                    <a:pt x="88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 rot="10800000" flipH="1">
              <a:off x="7249500" y="-317194"/>
              <a:ext cx="1950160" cy="1936394"/>
            </a:xfrm>
            <a:custGeom>
              <a:avLst/>
              <a:gdLst/>
              <a:ahLst/>
              <a:cxnLst/>
              <a:rect l="l" t="t" r="r" b="b"/>
              <a:pathLst>
                <a:path w="96328" h="95648" extrusionOk="0">
                  <a:moveTo>
                    <a:pt x="88893" y="1"/>
                  </a:moveTo>
                  <a:cubicBezTo>
                    <a:pt x="78510" y="1"/>
                    <a:pt x="68097" y="5363"/>
                    <a:pt x="62501" y="14181"/>
                  </a:cubicBezTo>
                  <a:cubicBezTo>
                    <a:pt x="57815" y="21536"/>
                    <a:pt x="56546" y="30422"/>
                    <a:pt x="51767" y="37721"/>
                  </a:cubicBezTo>
                  <a:cubicBezTo>
                    <a:pt x="44748" y="48399"/>
                    <a:pt x="30915" y="45972"/>
                    <a:pt x="20013" y="47671"/>
                  </a:cubicBezTo>
                  <a:cubicBezTo>
                    <a:pt x="2782" y="50359"/>
                    <a:pt x="1" y="69811"/>
                    <a:pt x="4836" y="83681"/>
                  </a:cubicBezTo>
                  <a:cubicBezTo>
                    <a:pt x="6591" y="88703"/>
                    <a:pt x="10007" y="93239"/>
                    <a:pt x="14748" y="95647"/>
                  </a:cubicBezTo>
                  <a:lnTo>
                    <a:pt x="96327" y="95647"/>
                  </a:lnTo>
                  <a:lnTo>
                    <a:pt x="96122" y="908"/>
                  </a:lnTo>
                  <a:cubicBezTo>
                    <a:pt x="93755" y="295"/>
                    <a:pt x="91325" y="1"/>
                    <a:pt x="88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 flipH="1">
            <a:off x="4232100" y="1663350"/>
            <a:ext cx="42261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61800" y="464178"/>
            <a:ext cx="20964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 flipH="1">
            <a:off x="5412000" y="3495800"/>
            <a:ext cx="30462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34" name="Google Shape;134;p15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5"/>
          <p:cNvSpPr txBox="1">
            <a:spLocks noGrp="1"/>
          </p:cNvSpPr>
          <p:nvPr>
            <p:ph type="subTitle" idx="3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5"/>
          <p:cNvSpPr/>
          <p:nvPr/>
        </p:nvSpPr>
        <p:spPr>
          <a:xfrm rot="5400000">
            <a:off x="-1931059" y="1405600"/>
            <a:ext cx="5377262" cy="2332301"/>
          </a:xfrm>
          <a:custGeom>
            <a:avLst/>
            <a:gdLst/>
            <a:ahLst/>
            <a:cxnLst/>
            <a:rect l="l" t="t" r="r" b="b"/>
            <a:pathLst>
              <a:path w="142124" h="61644" extrusionOk="0">
                <a:moveTo>
                  <a:pt x="22337" y="0"/>
                </a:moveTo>
                <a:cubicBezTo>
                  <a:pt x="18449" y="0"/>
                  <a:pt x="14190" y="531"/>
                  <a:pt x="9530" y="1750"/>
                </a:cubicBezTo>
                <a:cubicBezTo>
                  <a:pt x="5872" y="2723"/>
                  <a:pt x="2228" y="4213"/>
                  <a:pt x="0" y="6913"/>
                </a:cubicBezTo>
                <a:lnTo>
                  <a:pt x="0" y="61629"/>
                </a:lnTo>
                <a:lnTo>
                  <a:pt x="142123" y="61643"/>
                </a:lnTo>
                <a:lnTo>
                  <a:pt x="142123" y="27802"/>
                </a:lnTo>
                <a:cubicBezTo>
                  <a:pt x="141607" y="27522"/>
                  <a:pt x="141061" y="27300"/>
                  <a:pt x="140500" y="27123"/>
                </a:cubicBezTo>
                <a:cubicBezTo>
                  <a:pt x="139427" y="26785"/>
                  <a:pt x="138312" y="26641"/>
                  <a:pt x="137185" y="26641"/>
                </a:cubicBezTo>
                <a:cubicBezTo>
                  <a:pt x="134918" y="26641"/>
                  <a:pt x="132602" y="27225"/>
                  <a:pt x="130484" y="27994"/>
                </a:cubicBezTo>
                <a:cubicBezTo>
                  <a:pt x="120231" y="31711"/>
                  <a:pt x="112338" y="39559"/>
                  <a:pt x="101850" y="42761"/>
                </a:cubicBezTo>
                <a:cubicBezTo>
                  <a:pt x="98589" y="43756"/>
                  <a:pt x="95139" y="44245"/>
                  <a:pt x="91687" y="44245"/>
                </a:cubicBezTo>
                <a:cubicBezTo>
                  <a:pt x="85830" y="44245"/>
                  <a:pt x="79966" y="42839"/>
                  <a:pt x="75001" y="40120"/>
                </a:cubicBezTo>
                <a:cubicBezTo>
                  <a:pt x="67477" y="36004"/>
                  <a:pt x="62314" y="29307"/>
                  <a:pt x="57991" y="22535"/>
                </a:cubicBezTo>
                <a:cubicBezTo>
                  <a:pt x="54322" y="16787"/>
                  <a:pt x="44197" y="0"/>
                  <a:pt x="22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3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>
            <a:off x="6501375" y="-129824"/>
            <a:ext cx="2738220" cy="2616392"/>
          </a:xfrm>
          <a:custGeom>
            <a:avLst/>
            <a:gdLst/>
            <a:ahLst/>
            <a:cxnLst/>
            <a:rect l="l" t="t" r="r" b="b"/>
            <a:pathLst>
              <a:path w="97951" h="93593" extrusionOk="0">
                <a:moveTo>
                  <a:pt x="97951" y="0"/>
                </a:moveTo>
                <a:lnTo>
                  <a:pt x="3211" y="187"/>
                </a:lnTo>
                <a:cubicBezTo>
                  <a:pt x="0" y="12657"/>
                  <a:pt x="5619" y="26901"/>
                  <a:pt x="16484" y="33808"/>
                </a:cubicBezTo>
                <a:cubicBezTo>
                  <a:pt x="23839" y="38493"/>
                  <a:pt x="32725" y="39763"/>
                  <a:pt x="40024" y="44542"/>
                </a:cubicBezTo>
                <a:cubicBezTo>
                  <a:pt x="50702" y="51561"/>
                  <a:pt x="48276" y="65394"/>
                  <a:pt x="49974" y="76296"/>
                </a:cubicBezTo>
                <a:cubicBezTo>
                  <a:pt x="51918" y="88671"/>
                  <a:pt x="62500" y="93593"/>
                  <a:pt x="73441" y="93593"/>
                </a:cubicBezTo>
                <a:cubicBezTo>
                  <a:pt x="77734" y="93593"/>
                  <a:pt x="82082" y="92835"/>
                  <a:pt x="85985" y="91473"/>
                </a:cubicBezTo>
                <a:cubicBezTo>
                  <a:pt x="91006" y="89718"/>
                  <a:pt x="95561" y="86302"/>
                  <a:pt x="97951" y="81560"/>
                </a:cubicBezTo>
                <a:lnTo>
                  <a:pt x="979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722375" y="2372979"/>
            <a:ext cx="1848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2"/>
          </p:nvPr>
        </p:nvSpPr>
        <p:spPr>
          <a:xfrm>
            <a:off x="722375" y="2894475"/>
            <a:ext cx="18483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3"/>
          </p:nvPr>
        </p:nvSpPr>
        <p:spPr>
          <a:xfrm>
            <a:off x="3066115" y="2372979"/>
            <a:ext cx="1848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4"/>
          </p:nvPr>
        </p:nvSpPr>
        <p:spPr>
          <a:xfrm>
            <a:off x="3066115" y="2894475"/>
            <a:ext cx="18483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194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cxnSp>
        <p:nvCxnSpPr>
          <p:cNvPr id="165" name="Google Shape;165;p18"/>
          <p:cNvCxnSpPr/>
          <p:nvPr/>
        </p:nvCxnSpPr>
        <p:spPr>
          <a:xfrm>
            <a:off x="820500" y="4416985"/>
            <a:ext cx="7503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8"/>
          <p:cNvSpPr txBox="1">
            <a:spLocks noGrp="1"/>
          </p:cNvSpPr>
          <p:nvPr>
            <p:ph type="subTitle" idx="5"/>
          </p:nvPr>
        </p:nvSpPr>
        <p:spPr>
          <a:xfrm>
            <a:off x="719949" y="4456325"/>
            <a:ext cx="19314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 b="1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Varela"/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arela"/>
              <a:buNone/>
              <a:defRPr sz="3200" b="1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 algn="r"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 algn="r"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 algn="r"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 algn="r"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 algn="r"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 algn="r"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 algn="r"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 algn="r">
              <a:buNone/>
              <a:defRPr sz="800">
                <a:solidFill>
                  <a:schemeClr val="accent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1" r:id="rId8"/>
    <p:sldLayoutId id="2147483664" r:id="rId9"/>
    <p:sldLayoutId id="2147483665" r:id="rId10"/>
    <p:sldLayoutId id="2147483666" r:id="rId11"/>
    <p:sldLayoutId id="2147483672" r:id="rId12"/>
    <p:sldLayoutId id="2147483680" r:id="rId13"/>
    <p:sldLayoutId id="2147483681" r:id="rId14"/>
    <p:sldLayoutId id="2147483682" r:id="rId15"/>
    <p:sldLayoutId id="214748368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ctrTitle"/>
          </p:nvPr>
        </p:nvSpPr>
        <p:spPr>
          <a:xfrm>
            <a:off x="722374" y="1140490"/>
            <a:ext cx="6797777" cy="18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Dự án Extension Board DE10-Nano</a:t>
            </a:r>
            <a:endParaRPr dirty="0"/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>
            <a:off x="722374" y="3289827"/>
            <a:ext cx="5528653" cy="6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Người thực hiện: Phạm Thị Hiền</a:t>
            </a:r>
            <a:br>
              <a:rPr lang="en" dirty="0" smtClean="0"/>
            </a:br>
            <a:r>
              <a:rPr lang="en" dirty="0" smtClean="0"/>
              <a:t>Mentor: Ngô Minh Hồng Thái</a:t>
            </a:r>
            <a:endParaRPr dirty="0"/>
          </a:p>
        </p:txBody>
      </p:sp>
      <p:cxnSp>
        <p:nvCxnSpPr>
          <p:cNvPr id="392" name="Google Shape;392;p40"/>
          <p:cNvCxnSpPr/>
          <p:nvPr/>
        </p:nvCxnSpPr>
        <p:spPr>
          <a:xfrm>
            <a:off x="820500" y="3104840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 rot="10800000" flipH="1">
            <a:off x="6821400" y="-643981"/>
            <a:ext cx="2381469" cy="2364658"/>
          </a:xfrm>
          <a:custGeom>
            <a:avLst/>
            <a:gdLst/>
            <a:ahLst/>
            <a:cxnLst/>
            <a:rect l="l" t="t" r="r" b="b"/>
            <a:pathLst>
              <a:path w="96328" h="95648" extrusionOk="0">
                <a:moveTo>
                  <a:pt x="88893" y="1"/>
                </a:moveTo>
                <a:cubicBezTo>
                  <a:pt x="78510" y="1"/>
                  <a:pt x="68097" y="5363"/>
                  <a:pt x="62501" y="14181"/>
                </a:cubicBezTo>
                <a:cubicBezTo>
                  <a:pt x="57815" y="21536"/>
                  <a:pt x="56546" y="30422"/>
                  <a:pt x="51767" y="37721"/>
                </a:cubicBezTo>
                <a:cubicBezTo>
                  <a:pt x="44748" y="48399"/>
                  <a:pt x="30915" y="45972"/>
                  <a:pt x="20013" y="47671"/>
                </a:cubicBezTo>
                <a:cubicBezTo>
                  <a:pt x="2782" y="50359"/>
                  <a:pt x="1" y="69811"/>
                  <a:pt x="4836" y="83681"/>
                </a:cubicBezTo>
                <a:cubicBezTo>
                  <a:pt x="6591" y="88703"/>
                  <a:pt x="10007" y="93239"/>
                  <a:pt x="14748" y="95647"/>
                </a:cubicBezTo>
                <a:lnTo>
                  <a:pt x="96327" y="95647"/>
                </a:lnTo>
                <a:lnTo>
                  <a:pt x="96122" y="908"/>
                </a:lnTo>
                <a:cubicBezTo>
                  <a:pt x="93755" y="295"/>
                  <a:pt x="91325" y="1"/>
                  <a:pt x="888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09" y="588678"/>
            <a:ext cx="3778250" cy="3644900"/>
          </a:xfrm>
          <a:prstGeom prst="rect">
            <a:avLst/>
          </a:prstGeom>
        </p:spPr>
      </p:pic>
      <p:sp>
        <p:nvSpPr>
          <p:cNvPr id="588" name="Google Shape;588;p52"/>
          <p:cNvSpPr txBox="1">
            <a:spLocks noGrp="1"/>
          </p:cNvSpPr>
          <p:nvPr>
            <p:ph type="subTitle" idx="1"/>
          </p:nvPr>
        </p:nvSpPr>
        <p:spPr>
          <a:xfrm>
            <a:off x="1739500" y="128600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LED</a:t>
            </a:r>
            <a:endParaRPr dirty="0"/>
          </a:p>
        </p:txBody>
      </p:sp>
      <p:sp>
        <p:nvSpPr>
          <p:cNvPr id="589" name="Google Shape;589;p52"/>
          <p:cNvSpPr txBox="1">
            <a:spLocks noGrp="1"/>
          </p:cNvSpPr>
          <p:nvPr>
            <p:ph type="subTitle" idx="3"/>
          </p:nvPr>
        </p:nvSpPr>
        <p:spPr>
          <a:xfrm>
            <a:off x="1739500" y="2251660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Màn hình LCD</a:t>
            </a:r>
            <a:endParaRPr lang="en" dirty="0"/>
          </a:p>
        </p:txBody>
      </p:sp>
      <p:sp>
        <p:nvSpPr>
          <p:cNvPr id="590" name="Google Shape;590;p52"/>
          <p:cNvSpPr txBox="1">
            <a:spLocks noGrp="1"/>
          </p:cNvSpPr>
          <p:nvPr>
            <p:ph type="subTitle" idx="2"/>
          </p:nvPr>
        </p:nvSpPr>
        <p:spPr>
          <a:xfrm>
            <a:off x="1739500" y="1602037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Gồm L</a:t>
            </a:r>
            <a:r>
              <a:rPr lang="en-US" dirty="0" smtClean="0"/>
              <a:t>ED </a:t>
            </a:r>
            <a:r>
              <a:rPr lang="en-US" dirty="0" err="1" smtClean="0"/>
              <a:t>đơn</a:t>
            </a:r>
            <a:r>
              <a:rPr lang="en-US" dirty="0" smtClean="0"/>
              <a:t> và LED 7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endParaRPr dirty="0"/>
          </a:p>
        </p:txBody>
      </p:sp>
      <p:sp>
        <p:nvSpPr>
          <p:cNvPr id="591" name="Google Shape;591;p52"/>
          <p:cNvSpPr txBox="1">
            <a:spLocks noGrp="1"/>
          </p:cNvSpPr>
          <p:nvPr>
            <p:ph type="subTitle" idx="5"/>
          </p:nvPr>
        </p:nvSpPr>
        <p:spPr>
          <a:xfrm>
            <a:off x="1739500" y="3217310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Switch/Button</a:t>
            </a:r>
            <a:endParaRPr dirty="0"/>
          </a:p>
        </p:txBody>
      </p:sp>
      <p:sp>
        <p:nvSpPr>
          <p:cNvPr id="592" name="Google Shape;592;p5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194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phần cơ bản</a:t>
            </a:r>
            <a:endParaRPr dirty="0"/>
          </a:p>
        </p:txBody>
      </p:sp>
      <p:sp>
        <p:nvSpPr>
          <p:cNvPr id="593" name="Google Shape;593;p52"/>
          <p:cNvSpPr txBox="1">
            <a:spLocks noGrp="1"/>
          </p:cNvSpPr>
          <p:nvPr>
            <p:ph type="subTitle" idx="4"/>
          </p:nvPr>
        </p:nvSpPr>
        <p:spPr>
          <a:xfrm>
            <a:off x="1739500" y="2567687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Hiển thị các thông số do người dùng cài đặt</a:t>
            </a:r>
            <a:endParaRPr dirty="0"/>
          </a:p>
        </p:txBody>
      </p:sp>
      <p:sp>
        <p:nvSpPr>
          <p:cNvPr id="594" name="Google Shape;594;p52"/>
          <p:cNvSpPr txBox="1">
            <a:spLocks noGrp="1"/>
          </p:cNvSpPr>
          <p:nvPr>
            <p:ph type="subTitle" idx="6"/>
          </p:nvPr>
        </p:nvSpPr>
        <p:spPr>
          <a:xfrm>
            <a:off x="1739500" y="3533338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Người dùng tương tác với mạch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ldNum" idx="4294967295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596" name="Google Shape;596;p52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52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602" name="Google Shape;602;p52"/>
          <p:cNvCxnSpPr/>
          <p:nvPr/>
        </p:nvCxnSpPr>
        <p:spPr>
          <a:xfrm>
            <a:off x="1847381" y="1672650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52"/>
          <p:cNvCxnSpPr/>
          <p:nvPr/>
        </p:nvCxnSpPr>
        <p:spPr>
          <a:xfrm>
            <a:off x="1847381" y="2638300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52"/>
          <p:cNvCxnSpPr/>
          <p:nvPr/>
        </p:nvCxnSpPr>
        <p:spPr>
          <a:xfrm>
            <a:off x="1847381" y="3603950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9388;p87"/>
          <p:cNvGrpSpPr/>
          <p:nvPr/>
        </p:nvGrpSpPr>
        <p:grpSpPr>
          <a:xfrm>
            <a:off x="1217532" y="1286009"/>
            <a:ext cx="340168" cy="340168"/>
            <a:chOff x="2676100" y="832575"/>
            <a:chExt cx="483125" cy="483125"/>
          </a:xfrm>
          <a:solidFill>
            <a:schemeClr val="accent1"/>
          </a:solidFill>
        </p:grpSpPr>
        <p:sp>
          <p:nvSpPr>
            <p:cNvPr id="31" name="Google Shape;9389;p87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9390;p87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9391;p87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9388;p87"/>
          <p:cNvGrpSpPr/>
          <p:nvPr/>
        </p:nvGrpSpPr>
        <p:grpSpPr>
          <a:xfrm>
            <a:off x="1227747" y="2310794"/>
            <a:ext cx="340168" cy="340168"/>
            <a:chOff x="2676100" y="832575"/>
            <a:chExt cx="483125" cy="483125"/>
          </a:xfrm>
          <a:solidFill>
            <a:schemeClr val="accent1"/>
          </a:solidFill>
        </p:grpSpPr>
        <p:sp>
          <p:nvSpPr>
            <p:cNvPr id="39" name="Google Shape;9389;p87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9390;p87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9391;p87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" name="Google Shape;9388;p87"/>
          <p:cNvGrpSpPr/>
          <p:nvPr/>
        </p:nvGrpSpPr>
        <p:grpSpPr>
          <a:xfrm>
            <a:off x="1275346" y="3288064"/>
            <a:ext cx="340168" cy="340168"/>
            <a:chOff x="2676100" y="832575"/>
            <a:chExt cx="483125" cy="483125"/>
          </a:xfrm>
          <a:solidFill>
            <a:schemeClr val="accent1"/>
          </a:solidFill>
        </p:grpSpPr>
        <p:sp>
          <p:nvSpPr>
            <p:cNvPr id="43" name="Google Shape;9389;p87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9390;p87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9391;p87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42" name="Google Shape;442;p44"/>
          <p:cNvSpPr/>
          <p:nvPr/>
        </p:nvSpPr>
        <p:spPr>
          <a:xfrm>
            <a:off x="-257200" y="-76200"/>
            <a:ext cx="2085033" cy="3491630"/>
          </a:xfrm>
          <a:custGeom>
            <a:avLst/>
            <a:gdLst/>
            <a:ahLst/>
            <a:cxnLst/>
            <a:rect l="l" t="t" r="r" b="b"/>
            <a:pathLst>
              <a:path w="73365" h="122869" extrusionOk="0">
                <a:moveTo>
                  <a:pt x="0" y="0"/>
                </a:moveTo>
                <a:lnTo>
                  <a:pt x="0" y="122293"/>
                </a:lnTo>
                <a:cubicBezTo>
                  <a:pt x="3084" y="122585"/>
                  <a:pt x="6279" y="122869"/>
                  <a:pt x="9434" y="122869"/>
                </a:cubicBezTo>
                <a:cubicBezTo>
                  <a:pt x="14549" y="122869"/>
                  <a:pt x="19560" y="122123"/>
                  <a:pt x="23820" y="119456"/>
                </a:cubicBezTo>
                <a:cubicBezTo>
                  <a:pt x="30074" y="115554"/>
                  <a:pt x="33490" y="108218"/>
                  <a:pt x="34685" y="100937"/>
                </a:cubicBezTo>
                <a:cubicBezTo>
                  <a:pt x="35861" y="93657"/>
                  <a:pt x="35170" y="86208"/>
                  <a:pt x="35077" y="78834"/>
                </a:cubicBezTo>
                <a:cubicBezTo>
                  <a:pt x="34965" y="71461"/>
                  <a:pt x="35525" y="63807"/>
                  <a:pt x="38979" y="57273"/>
                </a:cubicBezTo>
                <a:cubicBezTo>
                  <a:pt x="46296" y="43347"/>
                  <a:pt x="64927" y="37578"/>
                  <a:pt x="70639" y="22905"/>
                </a:cubicBezTo>
                <a:cubicBezTo>
                  <a:pt x="73365" y="15886"/>
                  <a:pt x="72581" y="7990"/>
                  <a:pt x="71031" y="6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81" y="285787"/>
            <a:ext cx="6358511" cy="3958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 rot="10800000" flipH="1">
            <a:off x="6821400" y="-643981"/>
            <a:ext cx="2381469" cy="2364658"/>
          </a:xfrm>
          <a:custGeom>
            <a:avLst/>
            <a:gdLst/>
            <a:ahLst/>
            <a:cxnLst/>
            <a:rect l="l" t="t" r="r" b="b"/>
            <a:pathLst>
              <a:path w="96328" h="95648" extrusionOk="0">
                <a:moveTo>
                  <a:pt x="88893" y="1"/>
                </a:moveTo>
                <a:cubicBezTo>
                  <a:pt x="78510" y="1"/>
                  <a:pt x="68097" y="5363"/>
                  <a:pt x="62501" y="14181"/>
                </a:cubicBezTo>
                <a:cubicBezTo>
                  <a:pt x="57815" y="21536"/>
                  <a:pt x="56546" y="30422"/>
                  <a:pt x="51767" y="37721"/>
                </a:cubicBezTo>
                <a:cubicBezTo>
                  <a:pt x="44748" y="48399"/>
                  <a:pt x="30915" y="45972"/>
                  <a:pt x="20013" y="47671"/>
                </a:cubicBezTo>
                <a:cubicBezTo>
                  <a:pt x="2782" y="50359"/>
                  <a:pt x="1" y="69811"/>
                  <a:pt x="4836" y="83681"/>
                </a:cubicBezTo>
                <a:cubicBezTo>
                  <a:pt x="6591" y="88703"/>
                  <a:pt x="10007" y="93239"/>
                  <a:pt x="14748" y="95647"/>
                </a:cubicBezTo>
                <a:lnTo>
                  <a:pt x="96327" y="95647"/>
                </a:lnTo>
                <a:lnTo>
                  <a:pt x="96122" y="908"/>
                </a:lnTo>
                <a:cubicBezTo>
                  <a:pt x="93755" y="295"/>
                  <a:pt x="91325" y="1"/>
                  <a:pt x="888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194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Switch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ldNum" idx="4294967295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596" name="Google Shape;596;p52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52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63" y="1979759"/>
            <a:ext cx="7193088" cy="16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 rot="10800000" flipH="1">
            <a:off x="6821400" y="-643981"/>
            <a:ext cx="2381469" cy="2364658"/>
          </a:xfrm>
          <a:custGeom>
            <a:avLst/>
            <a:gdLst/>
            <a:ahLst/>
            <a:cxnLst/>
            <a:rect l="l" t="t" r="r" b="b"/>
            <a:pathLst>
              <a:path w="96328" h="95648" extrusionOk="0">
                <a:moveTo>
                  <a:pt x="88893" y="1"/>
                </a:moveTo>
                <a:cubicBezTo>
                  <a:pt x="78510" y="1"/>
                  <a:pt x="68097" y="5363"/>
                  <a:pt x="62501" y="14181"/>
                </a:cubicBezTo>
                <a:cubicBezTo>
                  <a:pt x="57815" y="21536"/>
                  <a:pt x="56546" y="30422"/>
                  <a:pt x="51767" y="37721"/>
                </a:cubicBezTo>
                <a:cubicBezTo>
                  <a:pt x="44748" y="48399"/>
                  <a:pt x="30915" y="45972"/>
                  <a:pt x="20013" y="47671"/>
                </a:cubicBezTo>
                <a:cubicBezTo>
                  <a:pt x="2782" y="50359"/>
                  <a:pt x="1" y="69811"/>
                  <a:pt x="4836" y="83681"/>
                </a:cubicBezTo>
                <a:cubicBezTo>
                  <a:pt x="6591" y="88703"/>
                  <a:pt x="10007" y="93239"/>
                  <a:pt x="14748" y="95647"/>
                </a:cubicBezTo>
                <a:lnTo>
                  <a:pt x="96327" y="95647"/>
                </a:lnTo>
                <a:lnTo>
                  <a:pt x="96122" y="908"/>
                </a:lnTo>
                <a:cubicBezTo>
                  <a:pt x="93755" y="295"/>
                  <a:pt x="91325" y="1"/>
                  <a:pt x="888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194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Button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ldNum" idx="4294967295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596" name="Google Shape;596;p52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52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47" y="1606549"/>
            <a:ext cx="7004804" cy="24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 rot="10800000" flipH="1">
            <a:off x="6821400" y="-643981"/>
            <a:ext cx="2381469" cy="2364658"/>
          </a:xfrm>
          <a:custGeom>
            <a:avLst/>
            <a:gdLst/>
            <a:ahLst/>
            <a:cxnLst/>
            <a:rect l="l" t="t" r="r" b="b"/>
            <a:pathLst>
              <a:path w="96328" h="95648" extrusionOk="0">
                <a:moveTo>
                  <a:pt x="88893" y="1"/>
                </a:moveTo>
                <a:cubicBezTo>
                  <a:pt x="78510" y="1"/>
                  <a:pt x="68097" y="5363"/>
                  <a:pt x="62501" y="14181"/>
                </a:cubicBezTo>
                <a:cubicBezTo>
                  <a:pt x="57815" y="21536"/>
                  <a:pt x="56546" y="30422"/>
                  <a:pt x="51767" y="37721"/>
                </a:cubicBezTo>
                <a:cubicBezTo>
                  <a:pt x="44748" y="48399"/>
                  <a:pt x="30915" y="45972"/>
                  <a:pt x="20013" y="47671"/>
                </a:cubicBezTo>
                <a:cubicBezTo>
                  <a:pt x="2782" y="50359"/>
                  <a:pt x="1" y="69811"/>
                  <a:pt x="4836" y="83681"/>
                </a:cubicBezTo>
                <a:cubicBezTo>
                  <a:pt x="6591" y="88703"/>
                  <a:pt x="10007" y="93239"/>
                  <a:pt x="14748" y="95647"/>
                </a:cubicBezTo>
                <a:lnTo>
                  <a:pt x="96327" y="95647"/>
                </a:lnTo>
                <a:lnTo>
                  <a:pt x="96122" y="908"/>
                </a:lnTo>
                <a:cubicBezTo>
                  <a:pt x="93755" y="295"/>
                  <a:pt x="91325" y="1"/>
                  <a:pt x="888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194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LED 7 </a:t>
            </a:r>
            <a:r>
              <a:rPr lang="en-US" dirty="0" err="1" smtClean="0"/>
              <a:t>đoạn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ldNum" idx="4294967295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596" name="Google Shape;596;p52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52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" y="1259205"/>
            <a:ext cx="74168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 rot="10800000" flipH="1">
            <a:off x="6821400" y="-643981"/>
            <a:ext cx="2381469" cy="2364658"/>
          </a:xfrm>
          <a:custGeom>
            <a:avLst/>
            <a:gdLst/>
            <a:ahLst/>
            <a:cxnLst/>
            <a:rect l="l" t="t" r="r" b="b"/>
            <a:pathLst>
              <a:path w="96328" h="95648" extrusionOk="0">
                <a:moveTo>
                  <a:pt x="88893" y="1"/>
                </a:moveTo>
                <a:cubicBezTo>
                  <a:pt x="78510" y="1"/>
                  <a:pt x="68097" y="5363"/>
                  <a:pt x="62501" y="14181"/>
                </a:cubicBezTo>
                <a:cubicBezTo>
                  <a:pt x="57815" y="21536"/>
                  <a:pt x="56546" y="30422"/>
                  <a:pt x="51767" y="37721"/>
                </a:cubicBezTo>
                <a:cubicBezTo>
                  <a:pt x="44748" y="48399"/>
                  <a:pt x="30915" y="45972"/>
                  <a:pt x="20013" y="47671"/>
                </a:cubicBezTo>
                <a:cubicBezTo>
                  <a:pt x="2782" y="50359"/>
                  <a:pt x="1" y="69811"/>
                  <a:pt x="4836" y="83681"/>
                </a:cubicBezTo>
                <a:cubicBezTo>
                  <a:pt x="6591" y="88703"/>
                  <a:pt x="10007" y="93239"/>
                  <a:pt x="14748" y="95647"/>
                </a:cubicBezTo>
                <a:lnTo>
                  <a:pt x="96327" y="95647"/>
                </a:lnTo>
                <a:lnTo>
                  <a:pt x="96122" y="908"/>
                </a:lnTo>
                <a:cubicBezTo>
                  <a:pt x="93755" y="295"/>
                  <a:pt x="91325" y="1"/>
                  <a:pt x="888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194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LCD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ldNum" idx="4294967295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596" name="Google Shape;596;p52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52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10" y="1337945"/>
            <a:ext cx="6083300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 rot="10800000" flipH="1">
            <a:off x="6821400" y="-643981"/>
            <a:ext cx="2381469" cy="2364658"/>
          </a:xfrm>
          <a:custGeom>
            <a:avLst/>
            <a:gdLst/>
            <a:ahLst/>
            <a:cxnLst/>
            <a:rect l="l" t="t" r="r" b="b"/>
            <a:pathLst>
              <a:path w="96328" h="95648" extrusionOk="0">
                <a:moveTo>
                  <a:pt x="88893" y="1"/>
                </a:moveTo>
                <a:cubicBezTo>
                  <a:pt x="78510" y="1"/>
                  <a:pt x="68097" y="5363"/>
                  <a:pt x="62501" y="14181"/>
                </a:cubicBezTo>
                <a:cubicBezTo>
                  <a:pt x="57815" y="21536"/>
                  <a:pt x="56546" y="30422"/>
                  <a:pt x="51767" y="37721"/>
                </a:cubicBezTo>
                <a:cubicBezTo>
                  <a:pt x="44748" y="48399"/>
                  <a:pt x="30915" y="45972"/>
                  <a:pt x="20013" y="47671"/>
                </a:cubicBezTo>
                <a:cubicBezTo>
                  <a:pt x="2782" y="50359"/>
                  <a:pt x="1" y="69811"/>
                  <a:pt x="4836" y="83681"/>
                </a:cubicBezTo>
                <a:cubicBezTo>
                  <a:pt x="6591" y="88703"/>
                  <a:pt x="10007" y="93239"/>
                  <a:pt x="14748" y="95647"/>
                </a:cubicBezTo>
                <a:lnTo>
                  <a:pt x="96327" y="95647"/>
                </a:lnTo>
                <a:lnTo>
                  <a:pt x="96122" y="908"/>
                </a:lnTo>
                <a:cubicBezTo>
                  <a:pt x="93755" y="295"/>
                  <a:pt x="91325" y="1"/>
                  <a:pt x="888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194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ldNum" idx="4294967295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596" name="Google Shape;596;p52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52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24" y="1147250"/>
            <a:ext cx="5032886" cy="32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306819"/>
            <a:ext cx="1899286" cy="1885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17" y="2335424"/>
            <a:ext cx="2037348" cy="1992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43" y="2329343"/>
            <a:ext cx="1940243" cy="1998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80" y="294339"/>
            <a:ext cx="1877060" cy="18981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65" y="306819"/>
            <a:ext cx="1865335" cy="1885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>
            <a:spLocks noGrp="1"/>
          </p:cNvSpPr>
          <p:nvPr>
            <p:ph type="title"/>
          </p:nvPr>
        </p:nvSpPr>
        <p:spPr>
          <a:xfrm>
            <a:off x="714800" y="1663350"/>
            <a:ext cx="42261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 hoạch thực hiện</a:t>
            </a:r>
            <a:endParaRPr dirty="0"/>
          </a:p>
        </p:txBody>
      </p:sp>
      <p:sp>
        <p:nvSpPr>
          <p:cNvPr id="448" name="Google Shape;448;p45"/>
          <p:cNvSpPr txBox="1">
            <a:spLocks noGrp="1"/>
          </p:cNvSpPr>
          <p:nvPr>
            <p:ph type="title" idx="2"/>
          </p:nvPr>
        </p:nvSpPr>
        <p:spPr>
          <a:xfrm>
            <a:off x="714800" y="464178"/>
            <a:ext cx="20958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450" name="Google Shape;450;p45"/>
          <p:cNvCxnSpPr/>
          <p:nvPr/>
        </p:nvCxnSpPr>
        <p:spPr>
          <a:xfrm>
            <a:off x="820500" y="3385309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5"/>
          <p:cNvSpPr/>
          <p:nvPr/>
        </p:nvSpPr>
        <p:spPr>
          <a:xfrm rot="-5400000" flipH="1">
            <a:off x="6650103" y="1156299"/>
            <a:ext cx="5191496" cy="2830818"/>
          </a:xfrm>
          <a:custGeom>
            <a:avLst/>
            <a:gdLst/>
            <a:ahLst/>
            <a:cxnLst/>
            <a:rect l="l" t="t" r="r" b="b"/>
            <a:pathLst>
              <a:path w="168132" h="91679" extrusionOk="0">
                <a:moveTo>
                  <a:pt x="58393" y="0"/>
                </a:moveTo>
                <a:cubicBezTo>
                  <a:pt x="53628" y="0"/>
                  <a:pt x="48767" y="708"/>
                  <a:pt x="43948" y="2148"/>
                </a:cubicBezTo>
                <a:cubicBezTo>
                  <a:pt x="25965" y="7503"/>
                  <a:pt x="9531" y="18700"/>
                  <a:pt x="1" y="34366"/>
                </a:cubicBezTo>
                <a:lnTo>
                  <a:pt x="1" y="91679"/>
                </a:lnTo>
                <a:lnTo>
                  <a:pt x="168132" y="91679"/>
                </a:lnTo>
                <a:lnTo>
                  <a:pt x="168132" y="54636"/>
                </a:lnTo>
                <a:cubicBezTo>
                  <a:pt x="165078" y="47083"/>
                  <a:pt x="162039" y="38674"/>
                  <a:pt x="155695" y="32980"/>
                </a:cubicBezTo>
                <a:cubicBezTo>
                  <a:pt x="151642" y="29345"/>
                  <a:pt x="147121" y="28121"/>
                  <a:pt x="142401" y="28121"/>
                </a:cubicBezTo>
                <a:cubicBezTo>
                  <a:pt x="137483" y="28121"/>
                  <a:pt x="132348" y="29450"/>
                  <a:pt x="127297" y="30767"/>
                </a:cubicBezTo>
                <a:cubicBezTo>
                  <a:pt x="123205" y="31835"/>
                  <a:pt x="119661" y="32820"/>
                  <a:pt x="116174" y="32820"/>
                </a:cubicBezTo>
                <a:cubicBezTo>
                  <a:pt x="113062" y="32820"/>
                  <a:pt x="109997" y="32035"/>
                  <a:pt x="106630" y="29823"/>
                </a:cubicBezTo>
                <a:cubicBezTo>
                  <a:pt x="101201" y="26267"/>
                  <a:pt x="97247" y="20986"/>
                  <a:pt x="93190" y="16133"/>
                </a:cubicBezTo>
                <a:cubicBezTo>
                  <a:pt x="84341" y="5555"/>
                  <a:pt x="71742" y="0"/>
                  <a:pt x="583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3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Timeline dự kiến</a:t>
            </a:r>
            <a:endParaRPr dirty="0"/>
          </a:p>
        </p:txBody>
      </p:sp>
      <p:sp>
        <p:nvSpPr>
          <p:cNvPr id="866" name="Google Shape;866;p67"/>
          <p:cNvSpPr txBox="1">
            <a:spLocks noGrp="1"/>
          </p:cNvSpPr>
          <p:nvPr>
            <p:ph type="subTitle" idx="4294967295"/>
          </p:nvPr>
        </p:nvSpPr>
        <p:spPr>
          <a:xfrm flipH="1">
            <a:off x="632460" y="3241090"/>
            <a:ext cx="201888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>
                <a:latin typeface="Varela"/>
                <a:ea typeface="Varela"/>
                <a:cs typeface="Varela"/>
                <a:sym typeface="Varela"/>
              </a:rPr>
              <a:t>Tìm hiểu và lên ý tưởng</a:t>
            </a:r>
            <a:endParaRPr sz="2200" dirty="0"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67" name="Google Shape;867;p67"/>
          <p:cNvSpPr txBox="1">
            <a:spLocks noGrp="1"/>
          </p:cNvSpPr>
          <p:nvPr>
            <p:ph type="subTitle" idx="4294967295"/>
          </p:nvPr>
        </p:nvSpPr>
        <p:spPr>
          <a:xfrm flipH="1">
            <a:off x="820740" y="3843634"/>
            <a:ext cx="16815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1/3 – 17/4</a:t>
            </a:r>
            <a:endParaRPr dirty="0"/>
          </a:p>
        </p:txBody>
      </p:sp>
      <p:sp>
        <p:nvSpPr>
          <p:cNvPr id="868" name="Google Shape;868;p67"/>
          <p:cNvSpPr txBox="1">
            <a:spLocks noGrp="1"/>
          </p:cNvSpPr>
          <p:nvPr>
            <p:ph type="subTitle" idx="4294967295"/>
          </p:nvPr>
        </p:nvSpPr>
        <p:spPr>
          <a:xfrm flipH="1">
            <a:off x="6351756" y="3256464"/>
            <a:ext cx="208943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>
                <a:latin typeface="Varela"/>
                <a:ea typeface="Varela"/>
                <a:cs typeface="Varela"/>
                <a:sym typeface="Varela"/>
              </a:rPr>
              <a:t>Hoàn thiện thiết kế sơ bộ</a:t>
            </a:r>
            <a:endParaRPr sz="2200" dirty="0"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69" name="Google Shape;869;p67"/>
          <p:cNvSpPr txBox="1">
            <a:spLocks noGrp="1"/>
          </p:cNvSpPr>
          <p:nvPr>
            <p:ph type="subTitle" idx="4294967295"/>
          </p:nvPr>
        </p:nvSpPr>
        <p:spPr>
          <a:xfrm flipH="1">
            <a:off x="6555719" y="3865410"/>
            <a:ext cx="16815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17/4 – 30/4</a:t>
            </a:r>
            <a:endParaRPr dirty="0"/>
          </a:p>
        </p:txBody>
      </p:sp>
      <p:sp>
        <p:nvSpPr>
          <p:cNvPr id="870" name="Google Shape;870;p67"/>
          <p:cNvSpPr txBox="1">
            <a:spLocks noGrp="1"/>
          </p:cNvSpPr>
          <p:nvPr>
            <p:ph type="subTitle" idx="4294967295"/>
          </p:nvPr>
        </p:nvSpPr>
        <p:spPr>
          <a:xfrm flipH="1">
            <a:off x="3828740" y="3241090"/>
            <a:ext cx="168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>
                <a:latin typeface="Varela"/>
                <a:ea typeface="Varela"/>
                <a:cs typeface="Varela"/>
                <a:sym typeface="Varela"/>
              </a:rPr>
              <a:t>Viết đặc tả dự án</a:t>
            </a:r>
            <a:endParaRPr sz="2200" dirty="0"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1" name="Google Shape;871;p67"/>
          <p:cNvSpPr txBox="1">
            <a:spLocks noGrp="1"/>
          </p:cNvSpPr>
          <p:nvPr>
            <p:ph type="subTitle" idx="4294967295"/>
          </p:nvPr>
        </p:nvSpPr>
        <p:spPr>
          <a:xfrm flipH="1">
            <a:off x="3828740" y="3843634"/>
            <a:ext cx="16815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9/4 – 17/4</a:t>
            </a:r>
            <a:endParaRPr dirty="0"/>
          </a:p>
        </p:txBody>
      </p:sp>
      <p:cxnSp>
        <p:nvCxnSpPr>
          <p:cNvPr id="874" name="Google Shape;874;p67"/>
          <p:cNvCxnSpPr>
            <a:stCxn id="875" idx="6"/>
            <a:endCxn id="884" idx="2"/>
          </p:cNvCxnSpPr>
          <p:nvPr/>
        </p:nvCxnSpPr>
        <p:spPr>
          <a:xfrm>
            <a:off x="1753140" y="2174208"/>
            <a:ext cx="5643329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6" name="Google Shape;876;p67"/>
          <p:cNvSpPr txBox="1">
            <a:spLocks noGrp="1"/>
          </p:cNvSpPr>
          <p:nvPr>
            <p:ph type="subTitle" idx="4294967295"/>
          </p:nvPr>
        </p:nvSpPr>
        <p:spPr>
          <a:xfrm flipH="1">
            <a:off x="820740" y="2425997"/>
            <a:ext cx="16815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Varela"/>
                <a:ea typeface="Varela"/>
                <a:cs typeface="Varela"/>
                <a:sym typeface="Varela"/>
              </a:rPr>
              <a:t>01</a:t>
            </a:r>
            <a:endParaRPr sz="3600" b="1" dirty="0">
              <a:solidFill>
                <a:schemeClr val="accen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7" name="Google Shape;877;p67"/>
          <p:cNvSpPr txBox="1">
            <a:spLocks noGrp="1"/>
          </p:cNvSpPr>
          <p:nvPr>
            <p:ph type="subTitle" idx="4294967295"/>
          </p:nvPr>
        </p:nvSpPr>
        <p:spPr>
          <a:xfrm flipH="1">
            <a:off x="6555719" y="2447773"/>
            <a:ext cx="16815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Varela"/>
                <a:ea typeface="Varela"/>
                <a:cs typeface="Varela"/>
                <a:sym typeface="Varela"/>
              </a:rPr>
              <a:t>03</a:t>
            </a:r>
            <a:endParaRPr sz="3600" b="1">
              <a:solidFill>
                <a:schemeClr val="accen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8" name="Google Shape;878;p67"/>
          <p:cNvSpPr txBox="1">
            <a:spLocks noGrp="1"/>
          </p:cNvSpPr>
          <p:nvPr>
            <p:ph type="subTitle" idx="4294967295"/>
          </p:nvPr>
        </p:nvSpPr>
        <p:spPr>
          <a:xfrm flipH="1">
            <a:off x="3828740" y="2425997"/>
            <a:ext cx="16815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Varela"/>
                <a:ea typeface="Varela"/>
                <a:cs typeface="Varela"/>
                <a:sym typeface="Varela"/>
              </a:rPr>
              <a:t>02</a:t>
            </a:r>
            <a:endParaRPr sz="3600" b="1">
              <a:solidFill>
                <a:schemeClr val="accen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80" name="Google Shape;880;p67"/>
          <p:cNvSpPr txBox="1">
            <a:spLocks noGrp="1"/>
          </p:cNvSpPr>
          <p:nvPr>
            <p:ph type="sldNum" idx="12"/>
          </p:nvPr>
        </p:nvSpPr>
        <p:spPr>
          <a:xfrm>
            <a:off x="7889245" y="4485344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882" name="Google Shape;882;p67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67"/>
          <p:cNvSpPr/>
          <p:nvPr/>
        </p:nvSpPr>
        <p:spPr>
          <a:xfrm>
            <a:off x="1569840" y="2082558"/>
            <a:ext cx="183300" cy="18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7"/>
          <p:cNvSpPr/>
          <p:nvPr/>
        </p:nvSpPr>
        <p:spPr>
          <a:xfrm>
            <a:off x="4572000" y="2082558"/>
            <a:ext cx="183300" cy="18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7"/>
          <p:cNvSpPr/>
          <p:nvPr/>
        </p:nvSpPr>
        <p:spPr>
          <a:xfrm>
            <a:off x="7396469" y="2082558"/>
            <a:ext cx="183300" cy="18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1" name="Google Shape;901;p67"/>
          <p:cNvCxnSpPr/>
          <p:nvPr/>
        </p:nvCxnSpPr>
        <p:spPr>
          <a:xfrm>
            <a:off x="4060549" y="3843634"/>
            <a:ext cx="1176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67"/>
          <p:cNvCxnSpPr/>
          <p:nvPr/>
        </p:nvCxnSpPr>
        <p:spPr>
          <a:xfrm>
            <a:off x="6787528" y="3865410"/>
            <a:ext cx="1176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67"/>
          <p:cNvCxnSpPr/>
          <p:nvPr/>
        </p:nvCxnSpPr>
        <p:spPr>
          <a:xfrm>
            <a:off x="1021876" y="3843634"/>
            <a:ext cx="1176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oogle Shape;10776;p91"/>
          <p:cNvGrpSpPr/>
          <p:nvPr/>
        </p:nvGrpSpPr>
        <p:grpSpPr>
          <a:xfrm>
            <a:off x="1485756" y="1483310"/>
            <a:ext cx="359154" cy="357424"/>
            <a:chOff x="-49786250" y="2316650"/>
            <a:chExt cx="300900" cy="299450"/>
          </a:xfrm>
          <a:solidFill>
            <a:schemeClr val="accent1"/>
          </a:solidFill>
        </p:grpSpPr>
        <p:sp>
          <p:nvSpPr>
            <p:cNvPr id="44" name="Google Shape;10777;p91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78;p91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79;p91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80;p91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81;p91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82;p91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83;p91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743;p91"/>
          <p:cNvGrpSpPr/>
          <p:nvPr/>
        </p:nvGrpSpPr>
        <p:grpSpPr>
          <a:xfrm>
            <a:off x="4469899" y="1482505"/>
            <a:ext cx="358199" cy="358229"/>
            <a:chOff x="-50154850" y="2316775"/>
            <a:chExt cx="300100" cy="300125"/>
          </a:xfrm>
          <a:solidFill>
            <a:schemeClr val="accent1"/>
          </a:solidFill>
        </p:grpSpPr>
        <p:sp>
          <p:nvSpPr>
            <p:cNvPr id="55" name="Google Shape;10744;p91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45;p91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0775;p91"/>
          <p:cNvSpPr/>
          <p:nvPr/>
        </p:nvSpPr>
        <p:spPr>
          <a:xfrm>
            <a:off x="7236666" y="1447964"/>
            <a:ext cx="357274" cy="356797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endParaRPr dirty="0"/>
          </a:p>
        </p:txBody>
      </p:sp>
      <p:sp>
        <p:nvSpPr>
          <p:cNvPr id="408" name="Google Shape;408;p42"/>
          <p:cNvSpPr txBox="1">
            <a:spLocks noGrp="1"/>
          </p:cNvSpPr>
          <p:nvPr>
            <p:ph type="title"/>
          </p:nvPr>
        </p:nvSpPr>
        <p:spPr>
          <a:xfrm>
            <a:off x="1509320" y="1537550"/>
            <a:ext cx="8283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9" name="Google Shape;409;p42"/>
          <p:cNvSpPr txBox="1">
            <a:spLocks noGrp="1"/>
          </p:cNvSpPr>
          <p:nvPr>
            <p:ph type="subTitle" idx="1"/>
          </p:nvPr>
        </p:nvSpPr>
        <p:spPr>
          <a:xfrm>
            <a:off x="853970" y="2210450"/>
            <a:ext cx="2139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 về dự án</a:t>
            </a:r>
            <a:endParaRPr dirty="0"/>
          </a:p>
        </p:txBody>
      </p:sp>
      <p:sp>
        <p:nvSpPr>
          <p:cNvPr id="410" name="Google Shape;410;p42"/>
          <p:cNvSpPr txBox="1">
            <a:spLocks noGrp="1"/>
          </p:cNvSpPr>
          <p:nvPr>
            <p:ph type="subTitle" idx="2"/>
          </p:nvPr>
        </p:nvSpPr>
        <p:spPr>
          <a:xfrm>
            <a:off x="820800" y="3076833"/>
            <a:ext cx="217217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DE10-Nano  và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dirty="0"/>
          </a:p>
        </p:txBody>
      </p:sp>
      <p:sp>
        <p:nvSpPr>
          <p:cNvPr id="411" name="Google Shape;411;p42"/>
          <p:cNvSpPr txBox="1">
            <a:spLocks noGrp="1"/>
          </p:cNvSpPr>
          <p:nvPr>
            <p:ph type="title" idx="3"/>
          </p:nvPr>
        </p:nvSpPr>
        <p:spPr>
          <a:xfrm>
            <a:off x="4157790" y="1537550"/>
            <a:ext cx="8283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subTitle" idx="4"/>
          </p:nvPr>
        </p:nvSpPr>
        <p:spPr>
          <a:xfrm>
            <a:off x="3502500" y="2210450"/>
            <a:ext cx="2139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</a:t>
            </a:r>
            <a:endParaRPr dirty="0"/>
          </a:p>
        </p:txBody>
      </p:sp>
      <p:sp>
        <p:nvSpPr>
          <p:cNvPr id="413" name="Google Shape;413;p42"/>
          <p:cNvSpPr txBox="1">
            <a:spLocks noGrp="1"/>
          </p:cNvSpPr>
          <p:nvPr>
            <p:ph type="subTitle" idx="5"/>
          </p:nvPr>
        </p:nvSpPr>
        <p:spPr>
          <a:xfrm>
            <a:off x="3329940" y="3076833"/>
            <a:ext cx="24765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Sơ đồ hoạt động và c</a:t>
            </a:r>
            <a:r>
              <a:rPr lang="en" dirty="0" smtClean="0"/>
              <a:t>ác </a:t>
            </a:r>
            <a:r>
              <a:rPr lang="en" dirty="0" smtClean="0"/>
              <a:t>thành phần của </a:t>
            </a:r>
            <a:r>
              <a:rPr lang="en" dirty="0" smtClean="0"/>
              <a:t>mạch</a:t>
            </a:r>
            <a:endParaRPr dirty="0"/>
          </a:p>
        </p:txBody>
      </p:sp>
      <p:sp>
        <p:nvSpPr>
          <p:cNvPr id="414" name="Google Shape;414;p42"/>
          <p:cNvSpPr txBox="1">
            <a:spLocks noGrp="1"/>
          </p:cNvSpPr>
          <p:nvPr>
            <p:ph type="title" idx="6"/>
          </p:nvPr>
        </p:nvSpPr>
        <p:spPr>
          <a:xfrm>
            <a:off x="6806325" y="1537550"/>
            <a:ext cx="8283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7"/>
          </p:nvPr>
        </p:nvSpPr>
        <p:spPr>
          <a:xfrm>
            <a:off x="6151032" y="2210450"/>
            <a:ext cx="2139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 hoạch </a:t>
            </a:r>
            <a:br>
              <a:rPr lang="en" dirty="0" smtClean="0"/>
            </a:br>
            <a:r>
              <a:rPr lang="en" dirty="0" smtClean="0"/>
              <a:t>thực hiện</a:t>
            </a:r>
            <a:endParaRPr dirty="0"/>
          </a:p>
        </p:txBody>
      </p:sp>
      <p:sp>
        <p:nvSpPr>
          <p:cNvPr id="416" name="Google Shape;416;p42"/>
          <p:cNvSpPr txBox="1">
            <a:spLocks noGrp="1"/>
          </p:cNvSpPr>
          <p:nvPr>
            <p:ph type="subTitle" idx="8"/>
          </p:nvPr>
        </p:nvSpPr>
        <p:spPr>
          <a:xfrm>
            <a:off x="6151029" y="3076833"/>
            <a:ext cx="21390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Timeline và chi phí</a:t>
            </a:r>
            <a:endParaRPr dirty="0"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418" name="Google Shape;418;p42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2"/>
          <p:cNvCxnSpPr/>
          <p:nvPr/>
        </p:nvCxnSpPr>
        <p:spPr>
          <a:xfrm>
            <a:off x="1165520" y="3030075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2"/>
          <p:cNvCxnSpPr/>
          <p:nvPr/>
        </p:nvCxnSpPr>
        <p:spPr>
          <a:xfrm>
            <a:off x="3814049" y="3030075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2"/>
          <p:cNvCxnSpPr/>
          <p:nvPr/>
        </p:nvCxnSpPr>
        <p:spPr>
          <a:xfrm>
            <a:off x="6462579" y="3030075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Timeline dự kiến</a:t>
            </a:r>
            <a:endParaRPr dirty="0"/>
          </a:p>
        </p:txBody>
      </p:sp>
      <p:sp>
        <p:nvSpPr>
          <p:cNvPr id="866" name="Google Shape;866;p67"/>
          <p:cNvSpPr txBox="1">
            <a:spLocks noGrp="1"/>
          </p:cNvSpPr>
          <p:nvPr>
            <p:ph type="subTitle" idx="4294967295"/>
          </p:nvPr>
        </p:nvSpPr>
        <p:spPr>
          <a:xfrm flipH="1">
            <a:off x="632460" y="3241090"/>
            <a:ext cx="201888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>
                <a:latin typeface="Varela"/>
                <a:ea typeface="Varela"/>
                <a:cs typeface="Varela"/>
                <a:sym typeface="Varela"/>
              </a:rPr>
              <a:t>Bản thiết kế hoàn chỉnh</a:t>
            </a:r>
            <a:endParaRPr sz="2200" dirty="0"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67" name="Google Shape;867;p67"/>
          <p:cNvSpPr txBox="1">
            <a:spLocks noGrp="1"/>
          </p:cNvSpPr>
          <p:nvPr>
            <p:ph type="subTitle" idx="4294967295"/>
          </p:nvPr>
        </p:nvSpPr>
        <p:spPr>
          <a:xfrm flipH="1">
            <a:off x="820740" y="3843634"/>
            <a:ext cx="16815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20/5 – 3/6</a:t>
            </a:r>
            <a:endParaRPr dirty="0"/>
          </a:p>
        </p:txBody>
      </p:sp>
      <p:sp>
        <p:nvSpPr>
          <p:cNvPr id="868" name="Google Shape;868;p67"/>
          <p:cNvSpPr txBox="1">
            <a:spLocks noGrp="1"/>
          </p:cNvSpPr>
          <p:nvPr>
            <p:ph type="subTitle" idx="4294967295"/>
          </p:nvPr>
        </p:nvSpPr>
        <p:spPr>
          <a:xfrm flipH="1">
            <a:off x="6351756" y="3256464"/>
            <a:ext cx="208943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>
                <a:latin typeface="Varela"/>
                <a:ea typeface="Varela"/>
                <a:cs typeface="Varela"/>
                <a:sym typeface="Varela"/>
              </a:rPr>
              <a:t>Làm bản mạch thật</a:t>
            </a:r>
            <a:endParaRPr sz="2200" dirty="0"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69" name="Google Shape;869;p67"/>
          <p:cNvSpPr txBox="1">
            <a:spLocks noGrp="1"/>
          </p:cNvSpPr>
          <p:nvPr>
            <p:ph type="subTitle" idx="4294967295"/>
          </p:nvPr>
        </p:nvSpPr>
        <p:spPr>
          <a:xfrm flipH="1">
            <a:off x="6555719" y="3865410"/>
            <a:ext cx="16815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17/6 – 17/7</a:t>
            </a:r>
            <a:endParaRPr dirty="0"/>
          </a:p>
        </p:txBody>
      </p:sp>
      <p:sp>
        <p:nvSpPr>
          <p:cNvPr id="870" name="Google Shape;870;p67"/>
          <p:cNvSpPr txBox="1">
            <a:spLocks noGrp="1"/>
          </p:cNvSpPr>
          <p:nvPr>
            <p:ph type="subTitle" idx="4294967295"/>
          </p:nvPr>
        </p:nvSpPr>
        <p:spPr>
          <a:xfrm flipH="1">
            <a:off x="3828740" y="3241090"/>
            <a:ext cx="168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>
                <a:latin typeface="Varela"/>
                <a:ea typeface="Varela"/>
                <a:cs typeface="Varela"/>
                <a:sym typeface="Varela"/>
              </a:rPr>
              <a:t>Hiện thực mạch</a:t>
            </a:r>
            <a:endParaRPr sz="2200" dirty="0"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1" name="Google Shape;871;p67"/>
          <p:cNvSpPr txBox="1">
            <a:spLocks noGrp="1"/>
          </p:cNvSpPr>
          <p:nvPr>
            <p:ph type="subTitle" idx="4294967295"/>
          </p:nvPr>
        </p:nvSpPr>
        <p:spPr>
          <a:xfrm flipH="1">
            <a:off x="3828740" y="3843634"/>
            <a:ext cx="16815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3/6 – 17/6</a:t>
            </a:r>
            <a:endParaRPr dirty="0"/>
          </a:p>
        </p:txBody>
      </p:sp>
      <p:cxnSp>
        <p:nvCxnSpPr>
          <p:cNvPr id="874" name="Google Shape;874;p67"/>
          <p:cNvCxnSpPr>
            <a:stCxn id="875" idx="6"/>
            <a:endCxn id="884" idx="2"/>
          </p:cNvCxnSpPr>
          <p:nvPr/>
        </p:nvCxnSpPr>
        <p:spPr>
          <a:xfrm>
            <a:off x="1753140" y="2174208"/>
            <a:ext cx="5643329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6" name="Google Shape;876;p67"/>
          <p:cNvSpPr txBox="1">
            <a:spLocks noGrp="1"/>
          </p:cNvSpPr>
          <p:nvPr>
            <p:ph type="subTitle" idx="4294967295"/>
          </p:nvPr>
        </p:nvSpPr>
        <p:spPr>
          <a:xfrm flipH="1">
            <a:off x="820740" y="2425997"/>
            <a:ext cx="16815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1"/>
                </a:solidFill>
                <a:latin typeface="Varela"/>
                <a:ea typeface="Varela"/>
                <a:cs typeface="Varela"/>
                <a:sym typeface="Varela"/>
              </a:rPr>
              <a:t>04</a:t>
            </a:r>
            <a:endParaRPr sz="3600" b="1" dirty="0">
              <a:solidFill>
                <a:schemeClr val="accen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7" name="Google Shape;877;p67"/>
          <p:cNvSpPr txBox="1">
            <a:spLocks noGrp="1"/>
          </p:cNvSpPr>
          <p:nvPr>
            <p:ph type="subTitle" idx="4294967295"/>
          </p:nvPr>
        </p:nvSpPr>
        <p:spPr>
          <a:xfrm flipH="1">
            <a:off x="6555719" y="2447773"/>
            <a:ext cx="16815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1"/>
                </a:solidFill>
                <a:latin typeface="Varela"/>
                <a:ea typeface="Varela"/>
                <a:cs typeface="Varela"/>
                <a:sym typeface="Varela"/>
              </a:rPr>
              <a:t>06</a:t>
            </a:r>
            <a:endParaRPr sz="3600" b="1" dirty="0">
              <a:solidFill>
                <a:schemeClr val="accen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78" name="Google Shape;878;p67"/>
          <p:cNvSpPr txBox="1">
            <a:spLocks noGrp="1"/>
          </p:cNvSpPr>
          <p:nvPr>
            <p:ph type="subTitle" idx="4294967295"/>
          </p:nvPr>
        </p:nvSpPr>
        <p:spPr>
          <a:xfrm flipH="1">
            <a:off x="3828740" y="2425997"/>
            <a:ext cx="16815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1"/>
                </a:solidFill>
                <a:latin typeface="Varela"/>
                <a:ea typeface="Varela"/>
                <a:cs typeface="Varela"/>
                <a:sym typeface="Varela"/>
              </a:rPr>
              <a:t>05</a:t>
            </a:r>
            <a:endParaRPr sz="3600" b="1" dirty="0">
              <a:solidFill>
                <a:schemeClr val="accent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80" name="Google Shape;880;p67"/>
          <p:cNvSpPr txBox="1">
            <a:spLocks noGrp="1"/>
          </p:cNvSpPr>
          <p:nvPr>
            <p:ph type="sldNum" idx="12"/>
          </p:nvPr>
        </p:nvSpPr>
        <p:spPr>
          <a:xfrm>
            <a:off x="7889245" y="4485344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882" name="Google Shape;882;p67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67"/>
          <p:cNvSpPr/>
          <p:nvPr/>
        </p:nvSpPr>
        <p:spPr>
          <a:xfrm>
            <a:off x="1569840" y="2082558"/>
            <a:ext cx="183300" cy="18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7"/>
          <p:cNvSpPr/>
          <p:nvPr/>
        </p:nvSpPr>
        <p:spPr>
          <a:xfrm>
            <a:off x="4572000" y="2082558"/>
            <a:ext cx="183300" cy="18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7"/>
          <p:cNvSpPr/>
          <p:nvPr/>
        </p:nvSpPr>
        <p:spPr>
          <a:xfrm>
            <a:off x="7396469" y="2082558"/>
            <a:ext cx="183300" cy="18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1" name="Google Shape;901;p67"/>
          <p:cNvCxnSpPr/>
          <p:nvPr/>
        </p:nvCxnSpPr>
        <p:spPr>
          <a:xfrm>
            <a:off x="4060549" y="3843634"/>
            <a:ext cx="1176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67"/>
          <p:cNvCxnSpPr/>
          <p:nvPr/>
        </p:nvCxnSpPr>
        <p:spPr>
          <a:xfrm>
            <a:off x="6787528" y="3865410"/>
            <a:ext cx="1176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67"/>
          <p:cNvCxnSpPr/>
          <p:nvPr/>
        </p:nvCxnSpPr>
        <p:spPr>
          <a:xfrm>
            <a:off x="1021876" y="3843634"/>
            <a:ext cx="1176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10865;p91"/>
          <p:cNvGrpSpPr/>
          <p:nvPr/>
        </p:nvGrpSpPr>
        <p:grpSpPr>
          <a:xfrm>
            <a:off x="1481913" y="1480655"/>
            <a:ext cx="359154" cy="359124"/>
            <a:chOff x="-47159525" y="2342000"/>
            <a:chExt cx="300900" cy="300875"/>
          </a:xfrm>
          <a:solidFill>
            <a:schemeClr val="accent1"/>
          </a:solidFill>
        </p:grpSpPr>
        <p:sp>
          <p:nvSpPr>
            <p:cNvPr id="34" name="Google Shape;10866;p91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867;p91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68;p91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869;p91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870;p91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847;p91"/>
          <p:cNvGrpSpPr/>
          <p:nvPr/>
        </p:nvGrpSpPr>
        <p:grpSpPr>
          <a:xfrm>
            <a:off x="4484073" y="1505706"/>
            <a:ext cx="359154" cy="360109"/>
            <a:chOff x="-44528075" y="1982825"/>
            <a:chExt cx="300900" cy="301700"/>
          </a:xfrm>
          <a:solidFill>
            <a:schemeClr val="accent1"/>
          </a:solidFill>
        </p:grpSpPr>
        <p:sp>
          <p:nvSpPr>
            <p:cNvPr id="40" name="Google Shape;10848;p91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849;p91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50;p91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851;p91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852;p91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53;p91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854;p91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0842;p91"/>
          <p:cNvGrpSpPr/>
          <p:nvPr/>
        </p:nvGrpSpPr>
        <p:grpSpPr>
          <a:xfrm>
            <a:off x="7375978" y="1475462"/>
            <a:ext cx="359870" cy="357573"/>
            <a:chOff x="-45665400" y="2703250"/>
            <a:chExt cx="301500" cy="299575"/>
          </a:xfrm>
          <a:solidFill>
            <a:schemeClr val="accent1"/>
          </a:solidFill>
        </p:grpSpPr>
        <p:sp>
          <p:nvSpPr>
            <p:cNvPr id="60" name="Google Shape;10843;p91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844;p91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845;p91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846;p91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67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4"/>
          <p:cNvSpPr/>
          <p:nvPr/>
        </p:nvSpPr>
        <p:spPr>
          <a:xfrm>
            <a:off x="6951460" y="-129824"/>
            <a:ext cx="2288135" cy="2186332"/>
          </a:xfrm>
          <a:custGeom>
            <a:avLst/>
            <a:gdLst/>
            <a:ahLst/>
            <a:cxnLst/>
            <a:rect l="l" t="t" r="r" b="b"/>
            <a:pathLst>
              <a:path w="97951" h="93593" extrusionOk="0">
                <a:moveTo>
                  <a:pt x="97951" y="0"/>
                </a:moveTo>
                <a:lnTo>
                  <a:pt x="3211" y="187"/>
                </a:lnTo>
                <a:cubicBezTo>
                  <a:pt x="0" y="12657"/>
                  <a:pt x="5619" y="26901"/>
                  <a:pt x="16484" y="33808"/>
                </a:cubicBezTo>
                <a:cubicBezTo>
                  <a:pt x="23839" y="38493"/>
                  <a:pt x="32725" y="39763"/>
                  <a:pt x="40024" y="44542"/>
                </a:cubicBezTo>
                <a:cubicBezTo>
                  <a:pt x="50702" y="51561"/>
                  <a:pt x="48276" y="65394"/>
                  <a:pt x="49974" y="76296"/>
                </a:cubicBezTo>
                <a:cubicBezTo>
                  <a:pt x="51918" y="88671"/>
                  <a:pt x="62500" y="93593"/>
                  <a:pt x="73441" y="93593"/>
                </a:cubicBezTo>
                <a:cubicBezTo>
                  <a:pt x="77734" y="93593"/>
                  <a:pt x="82082" y="92835"/>
                  <a:pt x="85985" y="91473"/>
                </a:cubicBezTo>
                <a:cubicBezTo>
                  <a:pt x="91006" y="89718"/>
                  <a:pt x="95561" y="86302"/>
                  <a:pt x="97951" y="81560"/>
                </a:cubicBezTo>
                <a:lnTo>
                  <a:pt x="979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194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Chi phí</a:t>
            </a:r>
            <a:endParaRPr dirty="0"/>
          </a:p>
        </p:txBody>
      </p:sp>
      <p:sp>
        <p:nvSpPr>
          <p:cNvPr id="643" name="Google Shape;643;p54"/>
          <p:cNvSpPr txBox="1">
            <a:spLocks noGrp="1"/>
          </p:cNvSpPr>
          <p:nvPr>
            <p:ph type="sldNum" idx="4294967295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45" name="Google Shape;645;p54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646" name="Google Shape;646;p54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59;p46"/>
          <p:cNvSpPr txBox="1">
            <a:spLocks/>
          </p:cNvSpPr>
          <p:nvPr/>
        </p:nvSpPr>
        <p:spPr>
          <a:xfrm flipH="1">
            <a:off x="647599" y="1508517"/>
            <a:ext cx="7224452" cy="18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algn="l">
              <a:spcBef>
                <a:spcPts val="1000"/>
              </a:spcBef>
              <a:buFont typeface="Open Sans"/>
              <a:buChar char="●"/>
            </a:pP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: 64.000VNĐ</a:t>
            </a:r>
          </a:p>
          <a:p>
            <a:pPr algn="l">
              <a:spcBef>
                <a:spcPts val="1000"/>
              </a:spcBef>
              <a:buFont typeface="Open Sans"/>
              <a:buChar char="●"/>
            </a:pP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in: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50.000VNĐ </a:t>
            </a:r>
            <a:r>
              <a:rPr lang="en-US" dirty="0" err="1" smtClean="0"/>
              <a:t>đến</a:t>
            </a:r>
            <a:r>
              <a:rPr lang="en-US" dirty="0" smtClean="0"/>
              <a:t> 150.000VNĐ (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ship)</a:t>
            </a:r>
          </a:p>
          <a:p>
            <a:pPr marL="133350" indent="0" algn="l">
              <a:spcBef>
                <a:spcPts val="1000"/>
              </a:spcBef>
            </a:pPr>
            <a:r>
              <a:rPr lang="en-US" dirty="0" err="1" smtClean="0"/>
              <a:t>Tuỳ</a:t>
            </a:r>
            <a:r>
              <a:rPr lang="en-US" dirty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chi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chênh</a:t>
            </a:r>
            <a:r>
              <a:rPr lang="en-US" dirty="0" smtClean="0"/>
              <a:t> </a:t>
            </a:r>
            <a:r>
              <a:rPr lang="en-US" dirty="0" err="1" smtClean="0"/>
              <a:t>lệch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5"/>
          <p:cNvSpPr txBox="1">
            <a:spLocks noGrp="1"/>
          </p:cNvSpPr>
          <p:nvPr>
            <p:ph type="title"/>
          </p:nvPr>
        </p:nvSpPr>
        <p:spPr>
          <a:xfrm>
            <a:off x="1714950" y="1265129"/>
            <a:ext cx="5714100" cy="23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Cảm ơn mọi người đã lắng nghe!</a:t>
            </a:r>
            <a:endParaRPr sz="4800" dirty="0"/>
          </a:p>
        </p:txBody>
      </p:sp>
      <p:sp>
        <p:nvSpPr>
          <p:cNvPr id="669" name="Google Shape;669;p55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04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4"/>
          <p:cNvSpPr txBox="1"/>
          <p:nvPr/>
        </p:nvSpPr>
        <p:spPr>
          <a:xfrm>
            <a:off x="722375" y="3882514"/>
            <a:ext cx="38496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74"/>
          <p:cNvSpPr txBox="1">
            <a:spLocks noGrp="1"/>
          </p:cNvSpPr>
          <p:nvPr>
            <p:ph type="title"/>
          </p:nvPr>
        </p:nvSpPr>
        <p:spPr>
          <a:xfrm>
            <a:off x="722375" y="943335"/>
            <a:ext cx="3318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37" name="Google Shape;1037;p74"/>
          <p:cNvSpPr txBox="1">
            <a:spLocks noGrp="1"/>
          </p:cNvSpPr>
          <p:nvPr>
            <p:ph type="subTitle" idx="1"/>
          </p:nvPr>
        </p:nvSpPr>
        <p:spPr>
          <a:xfrm>
            <a:off x="722375" y="2117705"/>
            <a:ext cx="3318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youremail@freepik.com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</p:txBody>
      </p:sp>
      <p:sp>
        <p:nvSpPr>
          <p:cNvPr id="1038" name="Google Shape;1038;p74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39" name="Google Shape;1039;p74"/>
          <p:cNvPicPr preferRelativeResize="0"/>
          <p:nvPr/>
        </p:nvPicPr>
        <p:blipFill rotWithShape="1">
          <a:blip r:embed="rId3">
            <a:alphaModFix/>
          </a:blip>
          <a:srcRect l="6465" r="35956"/>
          <a:stretch/>
        </p:blipFill>
        <p:spPr>
          <a:xfrm flipH="1">
            <a:off x="5277901" y="539488"/>
            <a:ext cx="3045300" cy="3526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Google Shape;1041;p74"/>
          <p:cNvCxnSpPr/>
          <p:nvPr/>
        </p:nvCxnSpPr>
        <p:spPr>
          <a:xfrm>
            <a:off x="820500" y="1942939"/>
            <a:ext cx="275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2" name="Google Shape;1042;p74"/>
          <p:cNvSpPr/>
          <p:nvPr/>
        </p:nvSpPr>
        <p:spPr>
          <a:xfrm>
            <a:off x="820789" y="539501"/>
            <a:ext cx="343441" cy="347337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3" name="Google Shape;1043;p74"/>
          <p:cNvGrpSpPr/>
          <p:nvPr/>
        </p:nvGrpSpPr>
        <p:grpSpPr>
          <a:xfrm>
            <a:off x="1280971" y="539545"/>
            <a:ext cx="343537" cy="347340"/>
            <a:chOff x="812101" y="2571761"/>
            <a:chExt cx="417066" cy="417024"/>
          </a:xfrm>
        </p:grpSpPr>
        <p:sp>
          <p:nvSpPr>
            <p:cNvPr id="1044" name="Google Shape;1044;p74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4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4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4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74"/>
          <p:cNvGrpSpPr/>
          <p:nvPr/>
        </p:nvGrpSpPr>
        <p:grpSpPr>
          <a:xfrm>
            <a:off x="1741250" y="539545"/>
            <a:ext cx="343503" cy="347340"/>
            <a:chOff x="1323129" y="2571761"/>
            <a:chExt cx="417024" cy="417024"/>
          </a:xfrm>
        </p:grpSpPr>
        <p:sp>
          <p:nvSpPr>
            <p:cNvPr id="1049" name="Google Shape;1049;p74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4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4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4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74"/>
          <p:cNvGrpSpPr/>
          <p:nvPr/>
        </p:nvGrpSpPr>
        <p:grpSpPr>
          <a:xfrm>
            <a:off x="2201494" y="539530"/>
            <a:ext cx="336633" cy="340336"/>
            <a:chOff x="2038375" y="3798025"/>
            <a:chExt cx="841792" cy="841792"/>
          </a:xfrm>
        </p:grpSpPr>
        <p:sp>
          <p:nvSpPr>
            <p:cNvPr id="1054" name="Google Shape;1054;p74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4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6" name="Google Shape;1056;p74"/>
          <p:cNvSpPr/>
          <p:nvPr/>
        </p:nvSpPr>
        <p:spPr>
          <a:xfrm rot="-5400000" flipH="1">
            <a:off x="5160735" y="-47886"/>
            <a:ext cx="6171757" cy="2754078"/>
          </a:xfrm>
          <a:custGeom>
            <a:avLst/>
            <a:gdLst/>
            <a:ahLst/>
            <a:cxnLst/>
            <a:rect l="l" t="t" r="r" b="b"/>
            <a:pathLst>
              <a:path w="173620" h="77476" extrusionOk="0">
                <a:moveTo>
                  <a:pt x="41164" y="1"/>
                </a:moveTo>
                <a:cubicBezTo>
                  <a:pt x="31284" y="1"/>
                  <a:pt x="21201" y="3658"/>
                  <a:pt x="13204" y="9630"/>
                </a:cubicBezTo>
                <a:cubicBezTo>
                  <a:pt x="7923" y="13569"/>
                  <a:pt x="3202" y="18673"/>
                  <a:pt x="1314" y="24987"/>
                </a:cubicBezTo>
                <a:cubicBezTo>
                  <a:pt x="1181" y="25459"/>
                  <a:pt x="1063" y="25931"/>
                  <a:pt x="945" y="26403"/>
                </a:cubicBezTo>
                <a:cubicBezTo>
                  <a:pt x="1" y="30548"/>
                  <a:pt x="178" y="34915"/>
                  <a:pt x="384" y="39193"/>
                </a:cubicBezTo>
                <a:lnTo>
                  <a:pt x="2155" y="77475"/>
                </a:lnTo>
                <a:lnTo>
                  <a:pt x="172719" y="77475"/>
                </a:lnTo>
                <a:cubicBezTo>
                  <a:pt x="173619" y="66618"/>
                  <a:pt x="173369" y="55952"/>
                  <a:pt x="167084" y="47794"/>
                </a:cubicBezTo>
                <a:cubicBezTo>
                  <a:pt x="161974" y="41135"/>
                  <a:pt x="156611" y="38854"/>
                  <a:pt x="151195" y="38854"/>
                </a:cubicBezTo>
                <a:cubicBezTo>
                  <a:pt x="141336" y="38854"/>
                  <a:pt x="131299" y="46415"/>
                  <a:pt x="122282" y="48900"/>
                </a:cubicBezTo>
                <a:cubicBezTo>
                  <a:pt x="118909" y="49833"/>
                  <a:pt x="115801" y="50253"/>
                  <a:pt x="112920" y="50253"/>
                </a:cubicBezTo>
                <a:cubicBezTo>
                  <a:pt x="96130" y="50253"/>
                  <a:pt x="87077" y="35992"/>
                  <a:pt x="78615" y="26020"/>
                </a:cubicBezTo>
                <a:cubicBezTo>
                  <a:pt x="71519" y="17685"/>
                  <a:pt x="66902" y="8405"/>
                  <a:pt x="56738" y="3463"/>
                </a:cubicBezTo>
                <a:cubicBezTo>
                  <a:pt x="51852" y="1083"/>
                  <a:pt x="46538" y="1"/>
                  <a:pt x="411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>
            <a:spLocks noGrp="1"/>
          </p:cNvSpPr>
          <p:nvPr>
            <p:ph type="title"/>
          </p:nvPr>
        </p:nvSpPr>
        <p:spPr>
          <a:xfrm>
            <a:off x="714800" y="1663350"/>
            <a:ext cx="42261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 về dự án</a:t>
            </a:r>
            <a:endParaRPr dirty="0"/>
          </a:p>
        </p:txBody>
      </p:sp>
      <p:sp>
        <p:nvSpPr>
          <p:cNvPr id="448" name="Google Shape;448;p45"/>
          <p:cNvSpPr txBox="1">
            <a:spLocks noGrp="1"/>
          </p:cNvSpPr>
          <p:nvPr>
            <p:ph type="title" idx="2"/>
          </p:nvPr>
        </p:nvSpPr>
        <p:spPr>
          <a:xfrm>
            <a:off x="714800" y="464178"/>
            <a:ext cx="20958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50" name="Google Shape;450;p45"/>
          <p:cNvCxnSpPr/>
          <p:nvPr/>
        </p:nvCxnSpPr>
        <p:spPr>
          <a:xfrm>
            <a:off x="820500" y="3385309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5"/>
          <p:cNvSpPr/>
          <p:nvPr/>
        </p:nvSpPr>
        <p:spPr>
          <a:xfrm rot="-5400000" flipH="1">
            <a:off x="6650103" y="1156299"/>
            <a:ext cx="5191496" cy="2830818"/>
          </a:xfrm>
          <a:custGeom>
            <a:avLst/>
            <a:gdLst/>
            <a:ahLst/>
            <a:cxnLst/>
            <a:rect l="l" t="t" r="r" b="b"/>
            <a:pathLst>
              <a:path w="168132" h="91679" extrusionOk="0">
                <a:moveTo>
                  <a:pt x="58393" y="0"/>
                </a:moveTo>
                <a:cubicBezTo>
                  <a:pt x="53628" y="0"/>
                  <a:pt x="48767" y="708"/>
                  <a:pt x="43948" y="2148"/>
                </a:cubicBezTo>
                <a:cubicBezTo>
                  <a:pt x="25965" y="7503"/>
                  <a:pt x="9531" y="18700"/>
                  <a:pt x="1" y="34366"/>
                </a:cubicBezTo>
                <a:lnTo>
                  <a:pt x="1" y="91679"/>
                </a:lnTo>
                <a:lnTo>
                  <a:pt x="168132" y="91679"/>
                </a:lnTo>
                <a:lnTo>
                  <a:pt x="168132" y="54636"/>
                </a:lnTo>
                <a:cubicBezTo>
                  <a:pt x="165078" y="47083"/>
                  <a:pt x="162039" y="38674"/>
                  <a:pt x="155695" y="32980"/>
                </a:cubicBezTo>
                <a:cubicBezTo>
                  <a:pt x="151642" y="29345"/>
                  <a:pt x="147121" y="28121"/>
                  <a:pt x="142401" y="28121"/>
                </a:cubicBezTo>
                <a:cubicBezTo>
                  <a:pt x="137483" y="28121"/>
                  <a:pt x="132348" y="29450"/>
                  <a:pt x="127297" y="30767"/>
                </a:cubicBezTo>
                <a:cubicBezTo>
                  <a:pt x="123205" y="31835"/>
                  <a:pt x="119661" y="32820"/>
                  <a:pt x="116174" y="32820"/>
                </a:cubicBezTo>
                <a:cubicBezTo>
                  <a:pt x="113062" y="32820"/>
                  <a:pt x="109997" y="32035"/>
                  <a:pt x="106630" y="29823"/>
                </a:cubicBezTo>
                <a:cubicBezTo>
                  <a:pt x="101201" y="26267"/>
                  <a:pt x="97247" y="20986"/>
                  <a:pt x="93190" y="16133"/>
                </a:cubicBezTo>
                <a:cubicBezTo>
                  <a:pt x="84341" y="5555"/>
                  <a:pt x="71742" y="0"/>
                  <a:pt x="583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DE-10 Nano</a:t>
            </a:r>
            <a:endParaRPr dirty="0"/>
          </a:p>
        </p:txBody>
      </p:sp>
      <p:cxnSp>
        <p:nvCxnSpPr>
          <p:cNvPr id="478" name="Google Shape;478;p47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7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" y="1100331"/>
            <a:ext cx="4017936" cy="2260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00" y="2095501"/>
            <a:ext cx="3972021" cy="2234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DE-10 Nano</a:t>
            </a:r>
            <a:endParaRPr dirty="0"/>
          </a:p>
        </p:txBody>
      </p:sp>
      <p:cxnSp>
        <p:nvCxnSpPr>
          <p:cNvPr id="478" name="Google Shape;478;p47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7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2"/>
          <a:stretch/>
        </p:blipFill>
        <p:spPr>
          <a:xfrm>
            <a:off x="1539423" y="1100331"/>
            <a:ext cx="2444947" cy="1581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02" y="1100331"/>
            <a:ext cx="2812284" cy="1581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04" y="2742504"/>
            <a:ext cx="2859583" cy="16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DE-10 Nano</a:t>
            </a:r>
            <a:endParaRPr dirty="0"/>
          </a:p>
        </p:txBody>
      </p:sp>
      <p:cxnSp>
        <p:nvCxnSpPr>
          <p:cNvPr id="478" name="Google Shape;478;p47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7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3" y="1158107"/>
            <a:ext cx="6225174" cy="311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subTitle" idx="1"/>
          </p:nvPr>
        </p:nvSpPr>
        <p:spPr>
          <a:xfrm>
            <a:off x="371340" y="2400028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Linh kiện</a:t>
            </a:r>
            <a:endParaRPr sz="2000" dirty="0"/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2"/>
          </p:nvPr>
        </p:nvSpPr>
        <p:spPr>
          <a:xfrm>
            <a:off x="371340" y="2921524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LED đơn, LED 7 đoạn, switch/button…</a:t>
            </a:r>
            <a:endParaRPr sz="1400" dirty="0"/>
          </a:p>
        </p:txBody>
      </p:sp>
      <p:sp>
        <p:nvSpPr>
          <p:cNvPr id="473" name="Google Shape;473;p47"/>
          <p:cNvSpPr txBox="1">
            <a:spLocks noGrp="1"/>
          </p:cNvSpPr>
          <p:nvPr>
            <p:ph type="subTitle" idx="3"/>
          </p:nvPr>
        </p:nvSpPr>
        <p:spPr>
          <a:xfrm>
            <a:off x="3070725" y="235849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Hoạt động</a:t>
            </a:r>
            <a:endParaRPr sz="2000" dirty="0"/>
          </a:p>
        </p:txBody>
      </p:sp>
      <p:sp>
        <p:nvSpPr>
          <p:cNvPr id="474" name="Google Shape;474;p47"/>
          <p:cNvSpPr txBox="1">
            <a:spLocks noGrp="1"/>
          </p:cNvSpPr>
          <p:nvPr>
            <p:ph type="subTitle" idx="4"/>
          </p:nvPr>
        </p:nvSpPr>
        <p:spPr>
          <a:xfrm>
            <a:off x="2995770" y="2898535"/>
            <a:ext cx="276606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Kết nối với DE10-Nano và giữa các linh kiện trong mạch</a:t>
            </a:r>
            <a:endParaRPr sz="1400" dirty="0"/>
          </a:p>
        </p:txBody>
      </p:sp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Yêu cầu sản phẩm</a:t>
            </a:r>
            <a:endParaRPr dirty="0"/>
          </a:p>
        </p:txBody>
      </p:sp>
      <p:cxnSp>
        <p:nvCxnSpPr>
          <p:cNvPr id="476" name="Google Shape;476;p47"/>
          <p:cNvCxnSpPr/>
          <p:nvPr/>
        </p:nvCxnSpPr>
        <p:spPr>
          <a:xfrm>
            <a:off x="1001797" y="2879995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7"/>
          <p:cNvCxnSpPr/>
          <p:nvPr/>
        </p:nvCxnSpPr>
        <p:spPr>
          <a:xfrm>
            <a:off x="3701175" y="2838466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7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47"/>
          <p:cNvSpPr txBox="1">
            <a:spLocks noGrp="1"/>
          </p:cNvSpPr>
          <p:nvPr>
            <p:ph type="title" idx="5"/>
          </p:nvPr>
        </p:nvSpPr>
        <p:spPr>
          <a:xfrm>
            <a:off x="1316802" y="1716999"/>
            <a:ext cx="8859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01</a:t>
            </a:r>
            <a:endParaRPr sz="3200"/>
          </a:p>
        </p:txBody>
      </p:sp>
      <p:sp>
        <p:nvSpPr>
          <p:cNvPr id="480" name="Google Shape;480;p47"/>
          <p:cNvSpPr txBox="1">
            <a:spLocks noGrp="1"/>
          </p:cNvSpPr>
          <p:nvPr>
            <p:ph type="title" idx="6"/>
          </p:nvPr>
        </p:nvSpPr>
        <p:spPr>
          <a:xfrm>
            <a:off x="4016187" y="1675470"/>
            <a:ext cx="8859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02</a:t>
            </a:r>
            <a:endParaRPr sz="3200"/>
          </a:p>
        </p:txBody>
      </p:sp>
      <p:sp>
        <p:nvSpPr>
          <p:cNvPr id="482" name="Google Shape;482;p47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" name="Google Shape;473;p47"/>
          <p:cNvSpPr txBox="1">
            <a:spLocks/>
          </p:cNvSpPr>
          <p:nvPr/>
        </p:nvSpPr>
        <p:spPr>
          <a:xfrm>
            <a:off x="5647200" y="2369895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2200" b="0" i="0" u="none" strike="noStrike" cap="none">
                <a:solidFill>
                  <a:schemeClr val="dk1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/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kế</a:t>
            </a:r>
            <a:endParaRPr lang="en-US" sz="2000" dirty="0"/>
          </a:p>
        </p:txBody>
      </p:sp>
      <p:sp>
        <p:nvSpPr>
          <p:cNvPr id="15" name="Google Shape;474;p47"/>
          <p:cNvSpPr txBox="1">
            <a:spLocks/>
          </p:cNvSpPr>
          <p:nvPr/>
        </p:nvSpPr>
        <p:spPr>
          <a:xfrm>
            <a:off x="5737860" y="2891391"/>
            <a:ext cx="27768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400" dirty="0" err="1" smtClean="0"/>
              <a:t>Sắp</a:t>
            </a:r>
            <a:r>
              <a:rPr lang="en-US" sz="1400" dirty="0" smtClean="0"/>
              <a:t> </a:t>
            </a:r>
            <a:r>
              <a:rPr lang="en-US" sz="1400" dirty="0" err="1" smtClean="0"/>
              <a:t>xếp</a:t>
            </a:r>
            <a:r>
              <a:rPr lang="en-US" sz="1400" dirty="0" smtClean="0"/>
              <a:t> </a:t>
            </a:r>
            <a:r>
              <a:rPr lang="en-US" sz="1400" dirty="0" err="1" smtClean="0"/>
              <a:t>linh</a:t>
            </a:r>
            <a:r>
              <a:rPr lang="en-US" sz="1400" dirty="0" smtClean="0"/>
              <a:t> </a:t>
            </a:r>
            <a:r>
              <a:rPr lang="en-US" sz="1400" dirty="0" err="1" smtClean="0"/>
              <a:t>kện</a:t>
            </a:r>
            <a:r>
              <a:rPr lang="en-US" sz="1400" dirty="0" smtClean="0"/>
              <a:t>, </a:t>
            </a:r>
            <a:r>
              <a:rPr lang="en-US" sz="1400" dirty="0" err="1" smtClean="0"/>
              <a:t>tính</a:t>
            </a:r>
            <a:r>
              <a:rPr lang="en-US" sz="1400" dirty="0" smtClean="0"/>
              <a:t> </a:t>
            </a:r>
            <a:r>
              <a:rPr lang="en-US" sz="1400" dirty="0" err="1" smtClean="0"/>
              <a:t>toán</a:t>
            </a:r>
            <a:r>
              <a:rPr lang="en-US" sz="1400" dirty="0" smtClean="0"/>
              <a:t>…</a:t>
            </a:r>
            <a:endParaRPr lang="en-US" sz="1400" dirty="0"/>
          </a:p>
        </p:txBody>
      </p:sp>
      <p:cxnSp>
        <p:nvCxnSpPr>
          <p:cNvPr id="16" name="Google Shape;477;p47"/>
          <p:cNvCxnSpPr/>
          <p:nvPr/>
        </p:nvCxnSpPr>
        <p:spPr>
          <a:xfrm>
            <a:off x="6277650" y="2849862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480;p47"/>
          <p:cNvSpPr txBox="1">
            <a:spLocks/>
          </p:cNvSpPr>
          <p:nvPr/>
        </p:nvSpPr>
        <p:spPr>
          <a:xfrm>
            <a:off x="6592662" y="1686866"/>
            <a:ext cx="8859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arela"/>
              <a:buNone/>
              <a:defRPr sz="3600" b="1" i="0" u="none" strike="noStrike" cap="none">
                <a:solidFill>
                  <a:schemeClr val="accent1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sz="3200" dirty="0" smtClean="0"/>
              <a:t>03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7206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subTitle" idx="1"/>
          </p:nvPr>
        </p:nvSpPr>
        <p:spPr>
          <a:xfrm>
            <a:off x="820800" y="2127009"/>
            <a:ext cx="2139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TickLab</a:t>
            </a:r>
            <a:endParaRPr dirty="0"/>
          </a:p>
        </p:txBody>
      </p:sp>
      <p:sp>
        <p:nvSpPr>
          <p:cNvPr id="488" name="Google Shape;488;p48"/>
          <p:cNvSpPr txBox="1">
            <a:spLocks noGrp="1"/>
          </p:cNvSpPr>
          <p:nvPr>
            <p:ph type="subTitle" idx="3"/>
          </p:nvPr>
        </p:nvSpPr>
        <p:spPr>
          <a:xfrm>
            <a:off x="3517740" y="2127009"/>
            <a:ext cx="2139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Ban Quản trị</a:t>
            </a:r>
            <a:endParaRPr dirty="0"/>
          </a:p>
        </p:txBody>
      </p:sp>
      <p:sp>
        <p:nvSpPr>
          <p:cNvPr id="490" name="Google Shape;490;p48"/>
          <p:cNvSpPr txBox="1">
            <a:spLocks noGrp="1"/>
          </p:cNvSpPr>
          <p:nvPr>
            <p:ph type="subTitle" idx="5"/>
          </p:nvPr>
        </p:nvSpPr>
        <p:spPr>
          <a:xfrm>
            <a:off x="6168748" y="2127009"/>
            <a:ext cx="2139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Mentor</a:t>
            </a:r>
            <a:endParaRPr dirty="0"/>
          </a:p>
        </p:txBody>
      </p:sp>
      <p:sp>
        <p:nvSpPr>
          <p:cNvPr id="493" name="Google Shape;493;p4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Các đối tượng liên quan</a:t>
            </a:r>
            <a:endParaRPr dirty="0"/>
          </a:p>
        </p:txBody>
      </p:sp>
      <p:sp>
        <p:nvSpPr>
          <p:cNvPr id="494" name="Google Shape;494;p48"/>
          <p:cNvSpPr txBox="1">
            <a:spLocks noGrp="1"/>
          </p:cNvSpPr>
          <p:nvPr>
            <p:ph type="sldNum" idx="4294967295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495" name="Google Shape;495;p48"/>
          <p:cNvCxnSpPr/>
          <p:nvPr/>
        </p:nvCxnSpPr>
        <p:spPr>
          <a:xfrm>
            <a:off x="820800" y="1040065"/>
            <a:ext cx="355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48"/>
          <p:cNvCxnSpPr/>
          <p:nvPr/>
        </p:nvCxnSpPr>
        <p:spPr>
          <a:xfrm>
            <a:off x="1178282" y="2606980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48"/>
          <p:cNvCxnSpPr/>
          <p:nvPr/>
        </p:nvCxnSpPr>
        <p:spPr>
          <a:xfrm>
            <a:off x="3829290" y="2606980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48"/>
          <p:cNvCxnSpPr/>
          <p:nvPr/>
        </p:nvCxnSpPr>
        <p:spPr>
          <a:xfrm>
            <a:off x="6480298" y="2606980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5" name="Google Shape;505;p48"/>
          <p:cNvGrpSpPr/>
          <p:nvPr/>
        </p:nvGrpSpPr>
        <p:grpSpPr>
          <a:xfrm>
            <a:off x="4401224" y="1487992"/>
            <a:ext cx="341551" cy="342888"/>
            <a:chOff x="4974950" y="4183425"/>
            <a:chExt cx="408700" cy="410300"/>
          </a:xfrm>
          <a:solidFill>
            <a:srgbClr val="00A69C"/>
          </a:solidFill>
        </p:grpSpPr>
        <p:sp>
          <p:nvSpPr>
            <p:cNvPr id="506" name="Google Shape;506;p48"/>
            <p:cNvSpPr/>
            <p:nvPr/>
          </p:nvSpPr>
          <p:spPr>
            <a:xfrm>
              <a:off x="4974950" y="4425400"/>
              <a:ext cx="408700" cy="168325"/>
            </a:xfrm>
            <a:custGeom>
              <a:avLst/>
              <a:gdLst/>
              <a:ahLst/>
              <a:cxnLst/>
              <a:rect l="l" t="t" r="r" b="b"/>
              <a:pathLst>
                <a:path w="16348" h="6733" extrusionOk="0">
                  <a:moveTo>
                    <a:pt x="3045" y="962"/>
                  </a:moveTo>
                  <a:cubicBezTo>
                    <a:pt x="3296" y="962"/>
                    <a:pt x="3542" y="1060"/>
                    <a:pt x="3727" y="1243"/>
                  </a:cubicBezTo>
                  <a:cubicBezTo>
                    <a:pt x="4000" y="1519"/>
                    <a:pt x="4084" y="1933"/>
                    <a:pt x="3934" y="2292"/>
                  </a:cubicBezTo>
                  <a:cubicBezTo>
                    <a:pt x="3785" y="2651"/>
                    <a:pt x="3435" y="2885"/>
                    <a:pt x="3046" y="2885"/>
                  </a:cubicBezTo>
                  <a:cubicBezTo>
                    <a:pt x="2515" y="2885"/>
                    <a:pt x="2085" y="2455"/>
                    <a:pt x="2085" y="1924"/>
                  </a:cubicBezTo>
                  <a:cubicBezTo>
                    <a:pt x="2085" y="1535"/>
                    <a:pt x="2319" y="1185"/>
                    <a:pt x="2678" y="1036"/>
                  </a:cubicBezTo>
                  <a:cubicBezTo>
                    <a:pt x="2797" y="986"/>
                    <a:pt x="2921" y="962"/>
                    <a:pt x="3045" y="962"/>
                  </a:cubicBezTo>
                  <a:close/>
                  <a:moveTo>
                    <a:pt x="8174" y="962"/>
                  </a:moveTo>
                  <a:cubicBezTo>
                    <a:pt x="8424" y="962"/>
                    <a:pt x="8670" y="1060"/>
                    <a:pt x="8854" y="1243"/>
                  </a:cubicBezTo>
                  <a:cubicBezTo>
                    <a:pt x="9129" y="1519"/>
                    <a:pt x="9211" y="1933"/>
                    <a:pt x="9063" y="2292"/>
                  </a:cubicBezTo>
                  <a:cubicBezTo>
                    <a:pt x="8914" y="2651"/>
                    <a:pt x="8564" y="2885"/>
                    <a:pt x="8174" y="2885"/>
                  </a:cubicBezTo>
                  <a:cubicBezTo>
                    <a:pt x="7644" y="2885"/>
                    <a:pt x="7213" y="2455"/>
                    <a:pt x="7213" y="1924"/>
                  </a:cubicBezTo>
                  <a:cubicBezTo>
                    <a:pt x="7213" y="1535"/>
                    <a:pt x="7446" y="1185"/>
                    <a:pt x="7807" y="1036"/>
                  </a:cubicBezTo>
                  <a:cubicBezTo>
                    <a:pt x="7925" y="986"/>
                    <a:pt x="8050" y="962"/>
                    <a:pt x="8174" y="962"/>
                  </a:cubicBezTo>
                  <a:close/>
                  <a:moveTo>
                    <a:pt x="13302" y="962"/>
                  </a:moveTo>
                  <a:cubicBezTo>
                    <a:pt x="13552" y="962"/>
                    <a:pt x="13799" y="1061"/>
                    <a:pt x="13982" y="1245"/>
                  </a:cubicBezTo>
                  <a:cubicBezTo>
                    <a:pt x="14257" y="1519"/>
                    <a:pt x="14340" y="1933"/>
                    <a:pt x="14192" y="2292"/>
                  </a:cubicBezTo>
                  <a:cubicBezTo>
                    <a:pt x="14042" y="2651"/>
                    <a:pt x="13692" y="2885"/>
                    <a:pt x="13303" y="2885"/>
                  </a:cubicBezTo>
                  <a:cubicBezTo>
                    <a:pt x="12773" y="2885"/>
                    <a:pt x="12342" y="2455"/>
                    <a:pt x="12342" y="1924"/>
                  </a:cubicBezTo>
                  <a:cubicBezTo>
                    <a:pt x="12342" y="1535"/>
                    <a:pt x="12575" y="1185"/>
                    <a:pt x="12935" y="1036"/>
                  </a:cubicBezTo>
                  <a:cubicBezTo>
                    <a:pt x="13054" y="986"/>
                    <a:pt x="13178" y="962"/>
                    <a:pt x="13302" y="962"/>
                  </a:cubicBezTo>
                  <a:close/>
                  <a:moveTo>
                    <a:pt x="3046" y="3843"/>
                  </a:moveTo>
                  <a:cubicBezTo>
                    <a:pt x="4135" y="3843"/>
                    <a:pt x="5042" y="4683"/>
                    <a:pt x="5124" y="5770"/>
                  </a:cubicBezTo>
                  <a:lnTo>
                    <a:pt x="967" y="5770"/>
                  </a:lnTo>
                  <a:cubicBezTo>
                    <a:pt x="1049" y="4683"/>
                    <a:pt x="1954" y="3843"/>
                    <a:pt x="3046" y="3843"/>
                  </a:cubicBezTo>
                  <a:close/>
                  <a:moveTo>
                    <a:pt x="8174" y="3843"/>
                  </a:moveTo>
                  <a:cubicBezTo>
                    <a:pt x="9264" y="3843"/>
                    <a:pt x="10170" y="4683"/>
                    <a:pt x="10252" y="5770"/>
                  </a:cubicBezTo>
                  <a:lnTo>
                    <a:pt x="6096" y="5770"/>
                  </a:lnTo>
                  <a:cubicBezTo>
                    <a:pt x="6178" y="4683"/>
                    <a:pt x="7083" y="3843"/>
                    <a:pt x="8174" y="3843"/>
                  </a:cubicBezTo>
                  <a:close/>
                  <a:moveTo>
                    <a:pt x="13303" y="3843"/>
                  </a:moveTo>
                  <a:cubicBezTo>
                    <a:pt x="14392" y="3843"/>
                    <a:pt x="15299" y="4683"/>
                    <a:pt x="15379" y="5770"/>
                  </a:cubicBezTo>
                  <a:lnTo>
                    <a:pt x="11225" y="5770"/>
                  </a:lnTo>
                  <a:cubicBezTo>
                    <a:pt x="11307" y="4683"/>
                    <a:pt x="12212" y="3843"/>
                    <a:pt x="13303" y="3843"/>
                  </a:cubicBezTo>
                  <a:close/>
                  <a:moveTo>
                    <a:pt x="3046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7" y="3232"/>
                  </a:cubicBezTo>
                  <a:cubicBezTo>
                    <a:pt x="632" y="3756"/>
                    <a:pt x="1" y="4796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15867" y="6732"/>
                  </a:lnTo>
                  <a:cubicBezTo>
                    <a:pt x="16132" y="6732"/>
                    <a:pt x="16347" y="6517"/>
                    <a:pt x="16347" y="6252"/>
                  </a:cubicBezTo>
                  <a:lnTo>
                    <a:pt x="16347" y="5931"/>
                  </a:lnTo>
                  <a:cubicBezTo>
                    <a:pt x="16346" y="4796"/>
                    <a:pt x="15716" y="3756"/>
                    <a:pt x="14711" y="3232"/>
                  </a:cubicBezTo>
                  <a:cubicBezTo>
                    <a:pt x="15231" y="2671"/>
                    <a:pt x="15370" y="1856"/>
                    <a:pt x="15066" y="1154"/>
                  </a:cubicBezTo>
                  <a:cubicBezTo>
                    <a:pt x="14760" y="453"/>
                    <a:pt x="14067" y="0"/>
                    <a:pt x="13303" y="0"/>
                  </a:cubicBezTo>
                  <a:cubicBezTo>
                    <a:pt x="12537" y="0"/>
                    <a:pt x="11846" y="453"/>
                    <a:pt x="11539" y="1154"/>
                  </a:cubicBezTo>
                  <a:cubicBezTo>
                    <a:pt x="11233" y="1856"/>
                    <a:pt x="11372" y="2671"/>
                    <a:pt x="11894" y="3232"/>
                  </a:cubicBezTo>
                  <a:cubicBezTo>
                    <a:pt x="11424" y="3478"/>
                    <a:pt x="11025" y="3843"/>
                    <a:pt x="10738" y="4290"/>
                  </a:cubicBezTo>
                  <a:cubicBezTo>
                    <a:pt x="10451" y="3843"/>
                    <a:pt x="10053" y="3478"/>
                    <a:pt x="9583" y="3232"/>
                  </a:cubicBezTo>
                  <a:cubicBezTo>
                    <a:pt x="10103" y="2671"/>
                    <a:pt x="10242" y="1856"/>
                    <a:pt x="9937" y="1154"/>
                  </a:cubicBezTo>
                  <a:cubicBezTo>
                    <a:pt x="9631" y="453"/>
                    <a:pt x="8939" y="0"/>
                    <a:pt x="8174" y="0"/>
                  </a:cubicBezTo>
                  <a:cubicBezTo>
                    <a:pt x="7408" y="0"/>
                    <a:pt x="6717" y="453"/>
                    <a:pt x="6411" y="1154"/>
                  </a:cubicBezTo>
                  <a:cubicBezTo>
                    <a:pt x="6105" y="1856"/>
                    <a:pt x="6244" y="2671"/>
                    <a:pt x="6765" y="3232"/>
                  </a:cubicBezTo>
                  <a:cubicBezTo>
                    <a:pt x="6295" y="3478"/>
                    <a:pt x="5897" y="3843"/>
                    <a:pt x="5610" y="4290"/>
                  </a:cubicBezTo>
                  <a:cubicBezTo>
                    <a:pt x="5323" y="3843"/>
                    <a:pt x="4924" y="3478"/>
                    <a:pt x="4454" y="3232"/>
                  </a:cubicBezTo>
                  <a:cubicBezTo>
                    <a:pt x="4974" y="2671"/>
                    <a:pt x="5113" y="1856"/>
                    <a:pt x="4809" y="1154"/>
                  </a:cubicBezTo>
                  <a:cubicBezTo>
                    <a:pt x="4503" y="453"/>
                    <a:pt x="3810" y="0"/>
                    <a:pt x="30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>
              <a:off x="4974950" y="4183425"/>
              <a:ext cx="408700" cy="216375"/>
            </a:xfrm>
            <a:custGeom>
              <a:avLst/>
              <a:gdLst/>
              <a:ahLst/>
              <a:cxnLst/>
              <a:rect l="l" t="t" r="r" b="b"/>
              <a:pathLst>
                <a:path w="16348" h="8655" extrusionOk="0">
                  <a:moveTo>
                    <a:pt x="8176" y="1"/>
                  </a:moveTo>
                  <a:cubicBezTo>
                    <a:pt x="8058" y="1"/>
                    <a:pt x="7940" y="8"/>
                    <a:pt x="7821" y="24"/>
                  </a:cubicBezTo>
                  <a:cubicBezTo>
                    <a:pt x="6875" y="147"/>
                    <a:pt x="6062" y="758"/>
                    <a:pt x="5680" y="1632"/>
                  </a:cubicBezTo>
                  <a:cubicBezTo>
                    <a:pt x="5551" y="1613"/>
                    <a:pt x="5421" y="1603"/>
                    <a:pt x="5291" y="1603"/>
                  </a:cubicBezTo>
                  <a:cubicBezTo>
                    <a:pt x="4220" y="1606"/>
                    <a:pt x="3251" y="2232"/>
                    <a:pt x="2808" y="3206"/>
                  </a:cubicBezTo>
                  <a:cubicBezTo>
                    <a:pt x="2780" y="3206"/>
                    <a:pt x="2754" y="3205"/>
                    <a:pt x="2726" y="3205"/>
                  </a:cubicBezTo>
                  <a:cubicBezTo>
                    <a:pt x="1224" y="3205"/>
                    <a:pt x="1" y="4428"/>
                    <a:pt x="1" y="5930"/>
                  </a:cubicBezTo>
                  <a:cubicBezTo>
                    <a:pt x="1" y="7433"/>
                    <a:pt x="1224" y="8654"/>
                    <a:pt x="2726" y="8654"/>
                  </a:cubicBezTo>
                  <a:lnTo>
                    <a:pt x="6251" y="8654"/>
                  </a:lnTo>
                  <a:cubicBezTo>
                    <a:pt x="6516" y="8654"/>
                    <a:pt x="6732" y="8439"/>
                    <a:pt x="6732" y="8174"/>
                  </a:cubicBezTo>
                  <a:cubicBezTo>
                    <a:pt x="6732" y="7909"/>
                    <a:pt x="6516" y="7693"/>
                    <a:pt x="6251" y="7693"/>
                  </a:cubicBezTo>
                  <a:lnTo>
                    <a:pt x="2725" y="7693"/>
                  </a:lnTo>
                  <a:cubicBezTo>
                    <a:pt x="1783" y="7692"/>
                    <a:pt x="1007" y="6949"/>
                    <a:pt x="966" y="6009"/>
                  </a:cubicBezTo>
                  <a:cubicBezTo>
                    <a:pt x="924" y="5068"/>
                    <a:pt x="1629" y="4259"/>
                    <a:pt x="2568" y="4174"/>
                  </a:cubicBezTo>
                  <a:lnTo>
                    <a:pt x="2568" y="4174"/>
                  </a:lnTo>
                  <a:cubicBezTo>
                    <a:pt x="2548" y="4543"/>
                    <a:pt x="2602" y="4912"/>
                    <a:pt x="2729" y="5259"/>
                  </a:cubicBezTo>
                  <a:cubicBezTo>
                    <a:pt x="2800" y="5454"/>
                    <a:pt x="2985" y="5576"/>
                    <a:pt x="3182" y="5576"/>
                  </a:cubicBezTo>
                  <a:cubicBezTo>
                    <a:pt x="3236" y="5576"/>
                    <a:pt x="3292" y="5566"/>
                    <a:pt x="3346" y="5546"/>
                  </a:cubicBezTo>
                  <a:cubicBezTo>
                    <a:pt x="3595" y="5456"/>
                    <a:pt x="3724" y="5179"/>
                    <a:pt x="3633" y="4930"/>
                  </a:cubicBezTo>
                  <a:cubicBezTo>
                    <a:pt x="3401" y="4294"/>
                    <a:pt x="3552" y="3583"/>
                    <a:pt x="4024" y="3098"/>
                  </a:cubicBezTo>
                  <a:cubicBezTo>
                    <a:pt x="4361" y="2751"/>
                    <a:pt x="4818" y="2565"/>
                    <a:pt x="5286" y="2565"/>
                  </a:cubicBezTo>
                  <a:cubicBezTo>
                    <a:pt x="5473" y="2565"/>
                    <a:pt x="5661" y="2595"/>
                    <a:pt x="5844" y="2656"/>
                  </a:cubicBezTo>
                  <a:cubicBezTo>
                    <a:pt x="5894" y="2672"/>
                    <a:pt x="5945" y="2680"/>
                    <a:pt x="5995" y="2680"/>
                  </a:cubicBezTo>
                  <a:cubicBezTo>
                    <a:pt x="6210" y="2680"/>
                    <a:pt x="6409" y="2534"/>
                    <a:pt x="6462" y="2311"/>
                  </a:cubicBezTo>
                  <a:cubicBezTo>
                    <a:pt x="6620" y="1650"/>
                    <a:pt x="7146" y="1138"/>
                    <a:pt x="7812" y="999"/>
                  </a:cubicBezTo>
                  <a:cubicBezTo>
                    <a:pt x="7933" y="974"/>
                    <a:pt x="8054" y="962"/>
                    <a:pt x="8173" y="962"/>
                  </a:cubicBezTo>
                  <a:cubicBezTo>
                    <a:pt x="8718" y="962"/>
                    <a:pt x="9240" y="1214"/>
                    <a:pt x="9576" y="1658"/>
                  </a:cubicBezTo>
                  <a:cubicBezTo>
                    <a:pt x="9390" y="1891"/>
                    <a:pt x="9242" y="2153"/>
                    <a:pt x="9139" y="2434"/>
                  </a:cubicBezTo>
                  <a:cubicBezTo>
                    <a:pt x="9048" y="2683"/>
                    <a:pt x="9177" y="2959"/>
                    <a:pt x="9426" y="3050"/>
                  </a:cubicBezTo>
                  <a:cubicBezTo>
                    <a:pt x="9481" y="3070"/>
                    <a:pt x="9537" y="3079"/>
                    <a:pt x="9593" y="3079"/>
                  </a:cubicBezTo>
                  <a:cubicBezTo>
                    <a:pt x="9789" y="3079"/>
                    <a:pt x="9972" y="2958"/>
                    <a:pt x="10043" y="2764"/>
                  </a:cubicBezTo>
                  <a:cubicBezTo>
                    <a:pt x="10304" y="2048"/>
                    <a:pt x="10980" y="1603"/>
                    <a:pt x="11700" y="1603"/>
                  </a:cubicBezTo>
                  <a:cubicBezTo>
                    <a:pt x="11900" y="1603"/>
                    <a:pt x="12104" y="1637"/>
                    <a:pt x="12302" y="1710"/>
                  </a:cubicBezTo>
                  <a:cubicBezTo>
                    <a:pt x="13218" y="2042"/>
                    <a:pt x="13689" y="3054"/>
                    <a:pt x="13357" y="3969"/>
                  </a:cubicBezTo>
                  <a:cubicBezTo>
                    <a:pt x="13266" y="4218"/>
                    <a:pt x="13393" y="4495"/>
                    <a:pt x="13644" y="4586"/>
                  </a:cubicBezTo>
                  <a:cubicBezTo>
                    <a:pt x="13698" y="4605"/>
                    <a:pt x="13753" y="4615"/>
                    <a:pt x="13808" y="4615"/>
                  </a:cubicBezTo>
                  <a:cubicBezTo>
                    <a:pt x="14004" y="4615"/>
                    <a:pt x="14189" y="4494"/>
                    <a:pt x="14260" y="4299"/>
                  </a:cubicBezTo>
                  <a:cubicBezTo>
                    <a:pt x="14260" y="4296"/>
                    <a:pt x="14262" y="4293"/>
                    <a:pt x="14263" y="4290"/>
                  </a:cubicBezTo>
                  <a:cubicBezTo>
                    <a:pt x="15051" y="4599"/>
                    <a:pt x="15508" y="5425"/>
                    <a:pt x="15351" y="6257"/>
                  </a:cubicBezTo>
                  <a:cubicBezTo>
                    <a:pt x="15196" y="7089"/>
                    <a:pt x="14470" y="7692"/>
                    <a:pt x="13623" y="7693"/>
                  </a:cubicBezTo>
                  <a:lnTo>
                    <a:pt x="10097" y="7693"/>
                  </a:lnTo>
                  <a:cubicBezTo>
                    <a:pt x="9832" y="7693"/>
                    <a:pt x="9617" y="7909"/>
                    <a:pt x="9617" y="8174"/>
                  </a:cubicBezTo>
                  <a:cubicBezTo>
                    <a:pt x="9617" y="8439"/>
                    <a:pt x="9832" y="8654"/>
                    <a:pt x="10097" y="8654"/>
                  </a:cubicBezTo>
                  <a:lnTo>
                    <a:pt x="13623" y="8654"/>
                  </a:lnTo>
                  <a:cubicBezTo>
                    <a:pt x="15124" y="8654"/>
                    <a:pt x="16347" y="7433"/>
                    <a:pt x="16347" y="5930"/>
                  </a:cubicBezTo>
                  <a:cubicBezTo>
                    <a:pt x="16347" y="4722"/>
                    <a:pt x="15548" y="3673"/>
                    <a:pt x="14424" y="3328"/>
                  </a:cubicBezTo>
                  <a:cubicBezTo>
                    <a:pt x="14413" y="2404"/>
                    <a:pt x="13931" y="1548"/>
                    <a:pt x="13149" y="1058"/>
                  </a:cubicBezTo>
                  <a:cubicBezTo>
                    <a:pt x="12708" y="781"/>
                    <a:pt x="12206" y="641"/>
                    <a:pt x="11702" y="641"/>
                  </a:cubicBezTo>
                  <a:cubicBezTo>
                    <a:pt x="11309" y="641"/>
                    <a:pt x="10916" y="726"/>
                    <a:pt x="10549" y="897"/>
                  </a:cubicBezTo>
                  <a:cubicBezTo>
                    <a:pt x="10465" y="936"/>
                    <a:pt x="10383" y="979"/>
                    <a:pt x="10303" y="1027"/>
                  </a:cubicBezTo>
                  <a:cubicBezTo>
                    <a:pt x="9783" y="374"/>
                    <a:pt x="8998" y="1"/>
                    <a:pt x="81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5140475" y="4279625"/>
              <a:ext cx="77600" cy="120175"/>
            </a:xfrm>
            <a:custGeom>
              <a:avLst/>
              <a:gdLst/>
              <a:ahLst/>
              <a:cxnLst/>
              <a:rect l="l" t="t" r="r" b="b"/>
              <a:pathLst>
                <a:path w="3104" h="4807" extrusionOk="0">
                  <a:moveTo>
                    <a:pt x="1553" y="0"/>
                  </a:moveTo>
                  <a:cubicBezTo>
                    <a:pt x="1377" y="0"/>
                    <a:pt x="1207" y="98"/>
                    <a:pt x="1123" y="266"/>
                  </a:cubicBezTo>
                  <a:lnTo>
                    <a:pt x="160" y="2189"/>
                  </a:lnTo>
                  <a:cubicBezTo>
                    <a:pt x="1" y="2508"/>
                    <a:pt x="234" y="2885"/>
                    <a:pt x="591" y="2885"/>
                  </a:cubicBezTo>
                  <a:lnTo>
                    <a:pt x="1736" y="2885"/>
                  </a:lnTo>
                  <a:lnTo>
                    <a:pt x="1123" y="4112"/>
                  </a:lnTo>
                  <a:cubicBezTo>
                    <a:pt x="1004" y="4349"/>
                    <a:pt x="1101" y="4638"/>
                    <a:pt x="1338" y="4756"/>
                  </a:cubicBezTo>
                  <a:cubicBezTo>
                    <a:pt x="1407" y="4791"/>
                    <a:pt x="1480" y="4807"/>
                    <a:pt x="1552" y="4807"/>
                  </a:cubicBezTo>
                  <a:cubicBezTo>
                    <a:pt x="1729" y="4807"/>
                    <a:pt x="1899" y="4709"/>
                    <a:pt x="1984" y="4541"/>
                  </a:cubicBezTo>
                  <a:lnTo>
                    <a:pt x="2944" y="2618"/>
                  </a:lnTo>
                  <a:cubicBezTo>
                    <a:pt x="3104" y="2299"/>
                    <a:pt x="2871" y="1923"/>
                    <a:pt x="2515" y="1923"/>
                  </a:cubicBezTo>
                  <a:lnTo>
                    <a:pt x="1370" y="1923"/>
                  </a:lnTo>
                  <a:lnTo>
                    <a:pt x="1984" y="697"/>
                  </a:lnTo>
                  <a:cubicBezTo>
                    <a:pt x="2102" y="458"/>
                    <a:pt x="2006" y="170"/>
                    <a:pt x="1768" y="51"/>
                  </a:cubicBezTo>
                  <a:cubicBezTo>
                    <a:pt x="1699" y="17"/>
                    <a:pt x="1626" y="0"/>
                    <a:pt x="1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48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1" name="Google Shape;9996;p89"/>
          <p:cNvGrpSpPr/>
          <p:nvPr/>
        </p:nvGrpSpPr>
        <p:grpSpPr>
          <a:xfrm>
            <a:off x="7053754" y="1463888"/>
            <a:ext cx="368987" cy="366992"/>
            <a:chOff x="-64401400" y="1914475"/>
            <a:chExt cx="319000" cy="317275"/>
          </a:xfrm>
          <a:solidFill>
            <a:srgbClr val="00A69C"/>
          </a:solidFill>
        </p:grpSpPr>
        <p:sp>
          <p:nvSpPr>
            <p:cNvPr id="32" name="Google Shape;9997;p89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98;p89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99;p89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9" y="1459210"/>
            <a:ext cx="443426" cy="391180"/>
          </a:xfrm>
          <a:prstGeom prst="rect">
            <a:avLst/>
          </a:prstGeom>
        </p:spPr>
      </p:pic>
      <p:sp>
        <p:nvSpPr>
          <p:cNvPr id="36" name="Google Shape;487;p48"/>
          <p:cNvSpPr txBox="1">
            <a:spLocks noGrp="1"/>
          </p:cNvSpPr>
          <p:nvPr>
            <p:ph type="subTitle" idx="1"/>
          </p:nvPr>
        </p:nvSpPr>
        <p:spPr>
          <a:xfrm>
            <a:off x="1936232" y="3508606"/>
            <a:ext cx="2422001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Người thực hiện</a:t>
            </a:r>
            <a:endParaRPr dirty="0"/>
          </a:p>
        </p:txBody>
      </p:sp>
      <p:cxnSp>
        <p:nvCxnSpPr>
          <p:cNvPr id="37" name="Google Shape;496;p48"/>
          <p:cNvCxnSpPr/>
          <p:nvPr/>
        </p:nvCxnSpPr>
        <p:spPr>
          <a:xfrm>
            <a:off x="2363937" y="4007474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10168;p89"/>
          <p:cNvGrpSpPr/>
          <p:nvPr/>
        </p:nvGrpSpPr>
        <p:grpSpPr>
          <a:xfrm>
            <a:off x="2972339" y="2927984"/>
            <a:ext cx="351315" cy="349457"/>
            <a:chOff x="1412450" y="1954475"/>
            <a:chExt cx="297750" cy="296175"/>
          </a:xfrm>
          <a:solidFill>
            <a:srgbClr val="00A69C"/>
          </a:solidFill>
        </p:grpSpPr>
        <p:sp>
          <p:nvSpPr>
            <p:cNvPr id="40" name="Google Shape;10169;p89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70;p89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87;p48"/>
          <p:cNvSpPr txBox="1">
            <a:spLocks noGrp="1"/>
          </p:cNvSpPr>
          <p:nvPr>
            <p:ph type="subTitle" idx="1"/>
          </p:nvPr>
        </p:nvSpPr>
        <p:spPr>
          <a:xfrm>
            <a:off x="4830836" y="3504392"/>
            <a:ext cx="2422001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TickLab</a:t>
            </a:r>
            <a:endParaRPr dirty="0"/>
          </a:p>
        </p:txBody>
      </p:sp>
      <p:cxnSp>
        <p:nvCxnSpPr>
          <p:cNvPr id="43" name="Google Shape;496;p48"/>
          <p:cNvCxnSpPr/>
          <p:nvPr/>
        </p:nvCxnSpPr>
        <p:spPr>
          <a:xfrm>
            <a:off x="5258541" y="4003260"/>
            <a:ext cx="1515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10123;p89"/>
          <p:cNvSpPr/>
          <p:nvPr/>
        </p:nvSpPr>
        <p:spPr>
          <a:xfrm>
            <a:off x="5867579" y="2928014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00A6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 txBox="1">
            <a:spLocks noGrp="1"/>
          </p:cNvSpPr>
          <p:nvPr>
            <p:ph type="title"/>
          </p:nvPr>
        </p:nvSpPr>
        <p:spPr>
          <a:xfrm flipH="1">
            <a:off x="4232100" y="1663350"/>
            <a:ext cx="42261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Thiết kế</a:t>
            </a:r>
            <a:endParaRPr dirty="0"/>
          </a:p>
        </p:txBody>
      </p:sp>
      <p:sp>
        <p:nvSpPr>
          <p:cNvPr id="550" name="Google Shape;550;p50"/>
          <p:cNvSpPr txBox="1">
            <a:spLocks noGrp="1"/>
          </p:cNvSpPr>
          <p:nvPr>
            <p:ph type="title" idx="2"/>
          </p:nvPr>
        </p:nvSpPr>
        <p:spPr>
          <a:xfrm flipH="1">
            <a:off x="6361800" y="464178"/>
            <a:ext cx="20964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3" name="Google Shape;553;p50"/>
          <p:cNvSpPr txBox="1">
            <a:spLocks noGrp="1"/>
          </p:cNvSpPr>
          <p:nvPr>
            <p:ph type="sldNum" idx="12"/>
          </p:nvPr>
        </p:nvSpPr>
        <p:spPr>
          <a:xfrm>
            <a:off x="7872051" y="4456325"/>
            <a:ext cx="552000" cy="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554" name="Google Shape;554;p50"/>
          <p:cNvCxnSpPr/>
          <p:nvPr/>
        </p:nvCxnSpPr>
        <p:spPr>
          <a:xfrm rot="10800000">
            <a:off x="4793267" y="3385309"/>
            <a:ext cx="3559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50"/>
          <p:cNvSpPr/>
          <p:nvPr/>
        </p:nvSpPr>
        <p:spPr>
          <a:xfrm rot="5400000">
            <a:off x="-2671155" y="1121513"/>
            <a:ext cx="5984486" cy="2595675"/>
          </a:xfrm>
          <a:custGeom>
            <a:avLst/>
            <a:gdLst/>
            <a:ahLst/>
            <a:cxnLst/>
            <a:rect l="l" t="t" r="r" b="b"/>
            <a:pathLst>
              <a:path w="142124" h="61644" extrusionOk="0">
                <a:moveTo>
                  <a:pt x="22337" y="0"/>
                </a:moveTo>
                <a:cubicBezTo>
                  <a:pt x="18449" y="0"/>
                  <a:pt x="14190" y="531"/>
                  <a:pt x="9530" y="1750"/>
                </a:cubicBezTo>
                <a:cubicBezTo>
                  <a:pt x="5872" y="2723"/>
                  <a:pt x="2228" y="4213"/>
                  <a:pt x="0" y="6913"/>
                </a:cubicBezTo>
                <a:lnTo>
                  <a:pt x="0" y="61629"/>
                </a:lnTo>
                <a:lnTo>
                  <a:pt x="142123" y="61643"/>
                </a:lnTo>
                <a:lnTo>
                  <a:pt x="142123" y="27802"/>
                </a:lnTo>
                <a:cubicBezTo>
                  <a:pt x="141607" y="27522"/>
                  <a:pt x="141061" y="27300"/>
                  <a:pt x="140500" y="27123"/>
                </a:cubicBezTo>
                <a:cubicBezTo>
                  <a:pt x="139427" y="26785"/>
                  <a:pt x="138312" y="26641"/>
                  <a:pt x="137185" y="26641"/>
                </a:cubicBezTo>
                <a:cubicBezTo>
                  <a:pt x="134918" y="26641"/>
                  <a:pt x="132602" y="27225"/>
                  <a:pt x="130484" y="27994"/>
                </a:cubicBezTo>
                <a:cubicBezTo>
                  <a:pt x="120231" y="31711"/>
                  <a:pt x="112338" y="39559"/>
                  <a:pt x="101850" y="42761"/>
                </a:cubicBezTo>
                <a:cubicBezTo>
                  <a:pt x="98589" y="43756"/>
                  <a:pt x="95139" y="44245"/>
                  <a:pt x="91687" y="44245"/>
                </a:cubicBezTo>
                <a:cubicBezTo>
                  <a:pt x="85830" y="44245"/>
                  <a:pt x="79966" y="42839"/>
                  <a:pt x="75001" y="40120"/>
                </a:cubicBezTo>
                <a:cubicBezTo>
                  <a:pt x="67477" y="36004"/>
                  <a:pt x="62314" y="29307"/>
                  <a:pt x="57991" y="22535"/>
                </a:cubicBezTo>
                <a:cubicBezTo>
                  <a:pt x="54322" y="16787"/>
                  <a:pt x="44197" y="0"/>
                  <a:pt x="22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ps for Great Job Interviews by Slidesgo">
  <a:themeElements>
    <a:clrScheme name="Simple Light">
      <a:dk1>
        <a:srgbClr val="EBEAEF"/>
      </a:dk1>
      <a:lt1>
        <a:srgbClr val="2D2C31"/>
      </a:lt1>
      <a:dk2>
        <a:srgbClr val="333439"/>
      </a:dk2>
      <a:lt2>
        <a:srgbClr val="3F4045"/>
      </a:lt2>
      <a:accent1>
        <a:srgbClr val="2F8EA0"/>
      </a:accent1>
      <a:accent2>
        <a:srgbClr val="B6B6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BEAE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326</Words>
  <Application>Microsoft Office PowerPoint</Application>
  <PresentationFormat>On-screen Show (16:9)</PresentationFormat>
  <Paragraphs>110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Open Sans</vt:lpstr>
      <vt:lpstr>Fredoka One</vt:lpstr>
      <vt:lpstr>Palanquin Dark</vt:lpstr>
      <vt:lpstr>Arial</vt:lpstr>
      <vt:lpstr>Varela</vt:lpstr>
      <vt:lpstr>Tips for Great Job Interviews by Slidesgo</vt:lpstr>
      <vt:lpstr>Dự án Extension Board DE10-Nano</vt:lpstr>
      <vt:lpstr>Mục lục</vt:lpstr>
      <vt:lpstr>Tổng quan về dự án</vt:lpstr>
      <vt:lpstr>DE-10 Nano</vt:lpstr>
      <vt:lpstr>DE-10 Nano</vt:lpstr>
      <vt:lpstr>DE-10 Nano</vt:lpstr>
      <vt:lpstr>Yêu cầu sản phẩm</vt:lpstr>
      <vt:lpstr>Các đối tượng liên quan</vt:lpstr>
      <vt:lpstr>Thiết kế</vt:lpstr>
      <vt:lpstr>Thành phần cơ bản</vt:lpstr>
      <vt:lpstr>PowerPoint Presentation</vt:lpstr>
      <vt:lpstr>Switch</vt:lpstr>
      <vt:lpstr>Button</vt:lpstr>
      <vt:lpstr>LED 7 đoạn</vt:lpstr>
      <vt:lpstr>Màn hình LCD</vt:lpstr>
      <vt:lpstr>Thiết kế sơ bộ</vt:lpstr>
      <vt:lpstr>PowerPoint Presentation</vt:lpstr>
      <vt:lpstr>Kế hoạch thực hiện</vt:lpstr>
      <vt:lpstr>Timeline dự kiến</vt:lpstr>
      <vt:lpstr>Timeline dự kiến</vt:lpstr>
      <vt:lpstr>Chi phí</vt:lpstr>
      <vt:lpstr>Cảm ơn mọi người đã lắng nghe!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Extension Board DE10-Nano</dc:title>
  <dc:creator>HIEN</dc:creator>
  <cp:lastModifiedBy>PC PHUONG</cp:lastModifiedBy>
  <cp:revision>19</cp:revision>
  <dcterms:modified xsi:type="dcterms:W3CDTF">2022-04-28T14:46:05Z</dcterms:modified>
</cp:coreProperties>
</file>